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6" r:id="rId5"/>
    <p:sldId id="257" r:id="rId6"/>
    <p:sldId id="260" r:id="rId7"/>
    <p:sldId id="386" r:id="rId8"/>
    <p:sldId id="353" r:id="rId9"/>
    <p:sldId id="367" r:id="rId10"/>
    <p:sldId id="371" r:id="rId11"/>
    <p:sldId id="364" r:id="rId12"/>
    <p:sldId id="365" r:id="rId13"/>
    <p:sldId id="368" r:id="rId14"/>
    <p:sldId id="369" r:id="rId15"/>
    <p:sldId id="373" r:id="rId16"/>
    <p:sldId id="374" r:id="rId17"/>
    <p:sldId id="375" r:id="rId18"/>
    <p:sldId id="376" r:id="rId19"/>
    <p:sldId id="377" r:id="rId20"/>
    <p:sldId id="360" r:id="rId21"/>
    <p:sldId id="381" r:id="rId22"/>
    <p:sldId id="370" r:id="rId23"/>
    <p:sldId id="384" r:id="rId24"/>
    <p:sldId id="383" r:id="rId25"/>
    <p:sldId id="329" r:id="rId26"/>
    <p:sldId id="357" r:id="rId27"/>
    <p:sldId id="363" r:id="rId28"/>
    <p:sldId id="385" r:id="rId29"/>
    <p:sldId id="359" r:id="rId30"/>
    <p:sldId id="378" r:id="rId31"/>
    <p:sldId id="380" r:id="rId32"/>
    <p:sldId id="382" r:id="rId33"/>
    <p:sldId id="268" r:id="rId34"/>
    <p:sldId id="303" r:id="rId35"/>
    <p:sldId id="30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00"/>
    <a:srgbClr val="FCC354"/>
    <a:srgbClr val="002B35"/>
    <a:srgbClr val="AA23FF"/>
    <a:srgbClr val="FC9B90"/>
    <a:srgbClr val="53565A"/>
    <a:srgbClr val="1886DE"/>
    <a:srgbClr val="16406C"/>
    <a:srgbClr val="EF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07" autoAdjust="0"/>
    <p:restoredTop sz="80114" autoAdjust="0"/>
  </p:normalViewPr>
  <p:slideViewPr>
    <p:cSldViewPr snapToGrid="0">
      <p:cViewPr>
        <p:scale>
          <a:sx n="84" d="100"/>
          <a:sy n="84" d="100"/>
        </p:scale>
        <p:origin x="320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0B6FA-1743-FE46-BB5B-22713CC6F3D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270A2-2187-A84F-8B9F-C6EB1560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31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EDC97-6B4A-634A-A414-2A1269D934E7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BEA9B-4575-0F42-8049-34A0B5DFA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398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4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72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44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24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87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90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02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27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70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47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11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tout le monde,</a:t>
            </a:r>
          </a:p>
          <a:p>
            <a:r>
              <a:rPr lang="fr-FR" dirty="0"/>
              <a:t>Bienvenue pour ce </a:t>
            </a:r>
            <a:r>
              <a:rPr lang="fr-FR" dirty="0" err="1"/>
              <a:t>meetup</a:t>
            </a:r>
            <a:r>
              <a:rPr lang="fr-FR" dirty="0"/>
              <a:t> malgré. Je vous remercie d’être présent et de m’accorder vos quelques minutes précieux.</a:t>
            </a:r>
          </a:p>
          <a:p>
            <a:r>
              <a:rPr lang="fr-FR" dirty="0"/>
              <a:t>J’espère que vous êtes tous installés confortablement. Les personnes qui suit ce </a:t>
            </a:r>
            <a:r>
              <a:rPr lang="fr-FR" dirty="0" err="1"/>
              <a:t>meetup</a:t>
            </a:r>
            <a:r>
              <a:rPr lang="fr-FR" dirty="0"/>
              <a:t> en distance, vérifiez la connexion Internet, la vidéo et son etc…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93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40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fr-fr</a:t>
            </a:r>
            <a:r>
              <a:rPr lang="en-US" dirty="0"/>
              <a:t>/azure/</a:t>
            </a:r>
            <a:r>
              <a:rPr lang="en-US" dirty="0" err="1"/>
              <a:t>aks</a:t>
            </a:r>
            <a:r>
              <a:rPr lang="en-US" dirty="0"/>
              <a:t>/concepts-storage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53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image: https://</a:t>
            </a:r>
            <a:r>
              <a:rPr lang="en-US" dirty="0" err="1"/>
              <a:t>kubernetes.io</a:t>
            </a:r>
            <a:r>
              <a:rPr lang="en-US" dirty="0"/>
              <a:t>/blog/2019/03/28/running-kubernetes-locally-on-linux-with-minikube-now-with-kubernetes-1.14-support/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56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96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8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69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1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49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docs.microsoft.com</a:t>
            </a:r>
            <a:r>
              <a:rPr lang="en-GB" dirty="0"/>
              <a:t>/</a:t>
            </a:r>
            <a:r>
              <a:rPr lang="en-GB" dirty="0" err="1"/>
              <a:t>fr-fr</a:t>
            </a:r>
            <a:r>
              <a:rPr lang="en-GB" dirty="0"/>
              <a:t>/azure/</a:t>
            </a:r>
            <a:r>
              <a:rPr lang="en-GB" dirty="0" err="1"/>
              <a:t>aks</a:t>
            </a:r>
            <a:r>
              <a:rPr lang="en-GB" dirty="0"/>
              <a:t>/</a:t>
            </a:r>
            <a:r>
              <a:rPr lang="en-GB" dirty="0" err="1"/>
              <a:t>kubernetes</a:t>
            </a:r>
            <a:r>
              <a:rPr lang="en-GB" dirty="0"/>
              <a:t>-walkthrough</a:t>
            </a:r>
          </a:p>
          <a:p>
            <a:r>
              <a:rPr lang="en-GB" dirty="0"/>
              <a:t>https://</a:t>
            </a:r>
            <a:r>
              <a:rPr lang="en-GB" dirty="0" err="1"/>
              <a:t>kubernetes.io</a:t>
            </a:r>
            <a:r>
              <a:rPr lang="en-GB" dirty="0"/>
              <a:t>/docs/tutorials/stateful-application/</a:t>
            </a:r>
            <a:r>
              <a:rPr lang="en-GB" dirty="0" err="1"/>
              <a:t>mysql</a:t>
            </a:r>
            <a:r>
              <a:rPr lang="en-GB" dirty="0"/>
              <a:t>-</a:t>
            </a:r>
            <a:r>
              <a:rPr lang="en-GB" dirty="0" err="1"/>
              <a:t>wordpress</a:t>
            </a:r>
            <a:r>
              <a:rPr lang="en-GB" dirty="0"/>
              <a:t>-persistent-volume/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Kubernetes Presentations: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cncf</a:t>
            </a:r>
            <a:r>
              <a:rPr lang="en-GB" dirty="0"/>
              <a:t>/presentations/tree/master/</a:t>
            </a:r>
            <a:r>
              <a:rPr lang="en-GB" dirty="0" err="1"/>
              <a:t>kubernetes</a:t>
            </a:r>
            <a:endParaRPr lang="en-F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27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59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 image: https://</a:t>
            </a:r>
            <a:r>
              <a:rPr lang="en-US" dirty="0" err="1"/>
              <a:t>www.gekko.fr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-son-architecture/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73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www.cncf.io</a:t>
            </a:r>
            <a:r>
              <a:rPr lang="en-US" dirty="0"/>
              <a:t>/about/members/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3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 image: https://</a:t>
            </a:r>
            <a:r>
              <a:rPr lang="en-US" dirty="0" err="1"/>
              <a:t>www.gekko.fr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-son-architecture/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55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27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69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71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B0E73-2BD7-FE42-9A24-A20F9AE1F8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27FE3E-CE3B-4047-9204-83044B2BE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BFA8FF-1331-7A45-9B08-EEDCB3C586F2}"/>
              </a:ext>
            </a:extLst>
          </p:cNvPr>
          <p:cNvSpPr txBox="1"/>
          <p:nvPr userDrawn="1"/>
        </p:nvSpPr>
        <p:spPr>
          <a:xfrm>
            <a:off x="4455166" y="5029201"/>
            <a:ext cx="3281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#</a:t>
            </a:r>
            <a:r>
              <a:rPr lang="en-US" sz="2800" b="1" dirty="0" err="1">
                <a:solidFill>
                  <a:schemeClr val="bg1"/>
                </a:solidFill>
              </a:rPr>
              <a:t>TechforPeople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613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6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378906-7034-CC4C-970D-EE7604A531B0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456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378906-7034-CC4C-970D-EE7604A531B0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79038-5E7D-974A-B084-F5CA88AE50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79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378906-7034-CC4C-970D-EE7604A531B0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73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378906-7034-CC4C-970D-EE7604A531B0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62264E8-DA8D-8242-A005-E3CC9BB69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425D8-F385-7641-B23E-21FE4AB3DA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69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378906-7034-CC4C-970D-EE7604A531B0}"/>
              </a:ext>
            </a:extLst>
          </p:cNvPr>
          <p:cNvSpPr/>
          <p:nvPr userDrawn="1"/>
        </p:nvSpPr>
        <p:spPr>
          <a:xfrm>
            <a:off x="6096001" y="1688122"/>
            <a:ext cx="6096000" cy="5169877"/>
          </a:xfrm>
          <a:prstGeom prst="rect">
            <a:avLst/>
          </a:prstGeom>
          <a:solidFill>
            <a:srgbClr val="EF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A2798E-65F4-284A-8325-BD1D2255039F}"/>
              </a:ext>
            </a:extLst>
          </p:cNvPr>
          <p:cNvSpPr/>
          <p:nvPr userDrawn="1"/>
        </p:nvSpPr>
        <p:spPr>
          <a:xfrm>
            <a:off x="9759462" y="441326"/>
            <a:ext cx="1899138" cy="1899138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photo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6A1B8A-9E56-4448-A56F-98EA0B0E8C87}"/>
              </a:ext>
            </a:extLst>
          </p:cNvPr>
          <p:cNvSpPr/>
          <p:nvPr userDrawn="1"/>
        </p:nvSpPr>
        <p:spPr>
          <a:xfrm>
            <a:off x="5644662" y="2340464"/>
            <a:ext cx="902676" cy="902676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C168D2-AD7E-F749-A921-BF75D2E08386}"/>
              </a:ext>
            </a:extLst>
          </p:cNvPr>
          <p:cNvSpPr/>
          <p:nvPr userDrawn="1"/>
        </p:nvSpPr>
        <p:spPr>
          <a:xfrm>
            <a:off x="0" y="1688122"/>
            <a:ext cx="6096000" cy="5169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DE6246-EC98-C34B-B3F4-242C605055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4EC4A1B-2CC6-8545-9B9D-E6A54F648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5"/>
            <a:ext cx="10515600" cy="443198"/>
          </a:xfrm>
        </p:spPr>
        <p:txBody>
          <a:bodyPr anchor="t">
            <a:sp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9227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D47C0B0-9832-C746-A7A5-6E9C3FE3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5"/>
            <a:ext cx="10515600" cy="443198"/>
          </a:xfrm>
        </p:spPr>
        <p:txBody>
          <a:bodyPr anchor="t">
            <a:sp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5472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D47C0B0-9832-C746-A7A5-6E9C3FE3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5"/>
            <a:ext cx="10515600" cy="332399"/>
          </a:xfrm>
        </p:spPr>
        <p:txBody>
          <a:bodyPr anchor="t">
            <a:sp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1587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C471CF1-1309-7545-A63C-69642E944599}"/>
              </a:ext>
            </a:extLst>
          </p:cNvPr>
          <p:cNvGrpSpPr/>
          <p:nvPr userDrawn="1"/>
        </p:nvGrpSpPr>
        <p:grpSpPr>
          <a:xfrm>
            <a:off x="0" y="1441938"/>
            <a:ext cx="12184180" cy="5416062"/>
            <a:chOff x="0" y="1705708"/>
            <a:chExt cx="12184180" cy="515229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83E7DC2-D413-F947-BD16-3BA62C6B1544}"/>
                </a:ext>
              </a:extLst>
            </p:cNvPr>
            <p:cNvSpPr/>
            <p:nvPr userDrawn="1"/>
          </p:nvSpPr>
          <p:spPr>
            <a:xfrm>
              <a:off x="6088183" y="1705708"/>
              <a:ext cx="2039816" cy="5152292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384EB1-DBB1-C640-9CD6-350D3BCDB432}"/>
                </a:ext>
              </a:extLst>
            </p:cNvPr>
            <p:cNvGrpSpPr/>
            <p:nvPr userDrawn="1"/>
          </p:nvGrpSpPr>
          <p:grpSpPr>
            <a:xfrm>
              <a:off x="0" y="1705708"/>
              <a:ext cx="4063998" cy="5152292"/>
              <a:chOff x="0" y="1705708"/>
              <a:chExt cx="4063998" cy="5152292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B7F289C3-6469-A841-B934-538932DAD934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4063998" cy="5152292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711D414A-F9C1-484F-89DB-34A0BEDFF7EB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2039816" cy="5152292"/>
              </a:xfrm>
              <a:prstGeom prst="roundRect">
                <a:avLst>
                  <a:gd name="adj" fmla="val 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EA0DA8A5-9CA6-BF4B-9813-1F073E3F5260}"/>
                  </a:ext>
                </a:extLst>
              </p:cNvPr>
              <p:cNvSpPr/>
              <p:nvPr userDrawn="1"/>
            </p:nvSpPr>
            <p:spPr>
              <a:xfrm>
                <a:off x="2024182" y="4220308"/>
                <a:ext cx="2039816" cy="2637692"/>
              </a:xfrm>
              <a:prstGeom prst="roundRect">
                <a:avLst>
                  <a:gd name="adj" fmla="val 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A1622AF-BF85-4E42-8E22-130008DE3AD2}"/>
                </a:ext>
              </a:extLst>
            </p:cNvPr>
            <p:cNvGrpSpPr/>
            <p:nvPr userDrawn="1"/>
          </p:nvGrpSpPr>
          <p:grpSpPr>
            <a:xfrm>
              <a:off x="4064001" y="1705708"/>
              <a:ext cx="4063998" cy="5152292"/>
              <a:chOff x="0" y="1705708"/>
              <a:chExt cx="4063998" cy="5152292"/>
            </a:xfrm>
            <a:solidFill>
              <a:schemeClr val="bg1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35F167B-4DBC-C945-B47E-73454F18ECBF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4063998" cy="515229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B1D9264-9BD5-1947-A5FC-20ECE51E0419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2039816" cy="5152292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BA69DD3-FF63-E64B-A449-9747AEE072CE}"/>
                  </a:ext>
                </a:extLst>
              </p:cNvPr>
              <p:cNvSpPr/>
              <p:nvPr userDrawn="1"/>
            </p:nvSpPr>
            <p:spPr>
              <a:xfrm>
                <a:off x="2024182" y="4220308"/>
                <a:ext cx="2039816" cy="2637692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D61FE14-397F-4645-B7BD-6CDC283BE0FF}"/>
                </a:ext>
              </a:extLst>
            </p:cNvPr>
            <p:cNvGrpSpPr/>
            <p:nvPr userDrawn="1"/>
          </p:nvGrpSpPr>
          <p:grpSpPr>
            <a:xfrm>
              <a:off x="8120182" y="1705708"/>
              <a:ext cx="4063998" cy="5152292"/>
              <a:chOff x="0" y="1705708"/>
              <a:chExt cx="4063998" cy="5152292"/>
            </a:xfrm>
            <a:solidFill>
              <a:schemeClr val="bg2"/>
            </a:solidFill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C0F38501-63D3-5241-A490-091DD57A752E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4063998" cy="515229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A07D9924-2465-C74A-A663-ADF0A11DFF38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2039816" cy="5152292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7D640F9-B23B-C449-96BB-42BBC7125B1B}"/>
                  </a:ext>
                </a:extLst>
              </p:cNvPr>
              <p:cNvSpPr/>
              <p:nvPr userDrawn="1"/>
            </p:nvSpPr>
            <p:spPr>
              <a:xfrm>
                <a:off x="2024182" y="4220308"/>
                <a:ext cx="2039816" cy="2637692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AFEFD5F-F8CB-6049-A388-8618C6EF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6"/>
            <a:ext cx="10515600" cy="332399"/>
          </a:xfrm>
        </p:spPr>
        <p:txBody>
          <a:bodyPr anchor="t">
            <a:sp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AB02A40-4E64-2E42-ABFA-99F855834E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4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004D05C-4803-6B42-8F3A-DE97DB29B5B4}"/>
              </a:ext>
            </a:extLst>
          </p:cNvPr>
          <p:cNvGrpSpPr/>
          <p:nvPr userDrawn="1"/>
        </p:nvGrpSpPr>
        <p:grpSpPr>
          <a:xfrm>
            <a:off x="0" y="1441938"/>
            <a:ext cx="12200883" cy="5416062"/>
            <a:chOff x="0" y="1441938"/>
            <a:chExt cx="16260016" cy="541606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88AF948-F198-CE44-B878-7BB961D424FF}"/>
                </a:ext>
              </a:extLst>
            </p:cNvPr>
            <p:cNvSpPr/>
            <p:nvPr userDrawn="1"/>
          </p:nvSpPr>
          <p:spPr>
            <a:xfrm>
              <a:off x="14208362" y="1461058"/>
              <a:ext cx="2039817" cy="3479652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F2703FA-A6CC-8B48-8F32-08CEA588F3D6}"/>
                </a:ext>
              </a:extLst>
            </p:cNvPr>
            <p:cNvGrpSpPr/>
            <p:nvPr userDrawn="1"/>
          </p:nvGrpSpPr>
          <p:grpSpPr>
            <a:xfrm>
              <a:off x="0" y="1441938"/>
              <a:ext cx="16260016" cy="5416062"/>
              <a:chOff x="0" y="1441938"/>
              <a:chExt cx="16260016" cy="541606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9ED2EE2-FF9F-1445-B89E-E85CD7E202AC}"/>
                  </a:ext>
                </a:extLst>
              </p:cNvPr>
              <p:cNvGrpSpPr/>
              <p:nvPr userDrawn="1"/>
            </p:nvGrpSpPr>
            <p:grpSpPr>
              <a:xfrm>
                <a:off x="10144364" y="1441938"/>
                <a:ext cx="6115652" cy="5416062"/>
                <a:chOff x="10159998" y="1441938"/>
                <a:chExt cx="6115652" cy="5416062"/>
              </a:xfrm>
            </p:grpSpPr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01B97367-7495-D84E-91FD-EEE8003296C3}"/>
                    </a:ext>
                  </a:extLst>
                </p:cNvPr>
                <p:cNvSpPr/>
                <p:nvPr userDrawn="1"/>
              </p:nvSpPr>
              <p:spPr>
                <a:xfrm>
                  <a:off x="10159998" y="1441938"/>
                  <a:ext cx="4063998" cy="5416062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C8C6E1D4-3DEC-FF45-9FFB-299744048380}"/>
                    </a:ext>
                  </a:extLst>
                </p:cNvPr>
                <p:cNvSpPr/>
                <p:nvPr userDrawn="1"/>
              </p:nvSpPr>
              <p:spPr>
                <a:xfrm>
                  <a:off x="12191997" y="1441938"/>
                  <a:ext cx="4083653" cy="541606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EFBCB050-8EB7-AF4E-B618-1446157A05F5}"/>
                    </a:ext>
                  </a:extLst>
                </p:cNvPr>
                <p:cNvSpPr/>
                <p:nvPr userDrawn="1"/>
              </p:nvSpPr>
              <p:spPr>
                <a:xfrm>
                  <a:off x="14026062" y="3909258"/>
                  <a:ext cx="2222116" cy="2948741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C471CF1-1309-7545-A63C-69642E944599}"/>
                  </a:ext>
                </a:extLst>
              </p:cNvPr>
              <p:cNvGrpSpPr/>
              <p:nvPr userDrawn="1"/>
            </p:nvGrpSpPr>
            <p:grpSpPr>
              <a:xfrm>
                <a:off x="0" y="1441938"/>
                <a:ext cx="12184180" cy="5416062"/>
                <a:chOff x="0" y="1705708"/>
                <a:chExt cx="12184180" cy="5152292"/>
              </a:xfrm>
            </p:grpSpPr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683E7DC2-D413-F947-BD16-3BA62C6B1544}"/>
                    </a:ext>
                  </a:extLst>
                </p:cNvPr>
                <p:cNvSpPr/>
                <p:nvPr userDrawn="1"/>
              </p:nvSpPr>
              <p:spPr>
                <a:xfrm>
                  <a:off x="6088183" y="1705708"/>
                  <a:ext cx="2338501" cy="5152292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B7384EB1-DBB1-C640-9CD6-350D3BCDB432}"/>
                    </a:ext>
                  </a:extLst>
                </p:cNvPr>
                <p:cNvGrpSpPr/>
                <p:nvPr userDrawn="1"/>
              </p:nvGrpSpPr>
              <p:grpSpPr>
                <a:xfrm>
                  <a:off x="0" y="1705708"/>
                  <a:ext cx="4063998" cy="5152292"/>
                  <a:chOff x="0" y="1705708"/>
                  <a:chExt cx="4063998" cy="5152292"/>
                </a:xfrm>
              </p:grpSpPr>
              <p:sp>
                <p:nvSpPr>
                  <p:cNvPr id="10" name="Rounded Rectangle 9">
                    <a:extLst>
                      <a:ext uri="{FF2B5EF4-FFF2-40B4-BE49-F238E27FC236}">
                        <a16:creationId xmlns:a16="http://schemas.microsoft.com/office/drawing/2014/main" id="{B7F289C3-6469-A841-B934-538932DAD9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1705708"/>
                    <a:ext cx="4063998" cy="515229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ounded Rectangle 10">
                    <a:extLst>
                      <a:ext uri="{FF2B5EF4-FFF2-40B4-BE49-F238E27FC236}">
                        <a16:creationId xmlns:a16="http://schemas.microsoft.com/office/drawing/2014/main" id="{711D414A-F9C1-484F-89DB-34A0BEDFF7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1705708"/>
                    <a:ext cx="2039816" cy="515229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EA0DA8A5-9CA6-BF4B-9813-1F073E3F52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024182" y="4220308"/>
                    <a:ext cx="2039816" cy="263769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A1622AF-BF85-4E42-8E22-130008DE3AD2}"/>
                    </a:ext>
                  </a:extLst>
                </p:cNvPr>
                <p:cNvGrpSpPr/>
                <p:nvPr userDrawn="1"/>
              </p:nvGrpSpPr>
              <p:grpSpPr>
                <a:xfrm>
                  <a:off x="4064001" y="1705708"/>
                  <a:ext cx="4063998" cy="5152292"/>
                  <a:chOff x="0" y="1705708"/>
                  <a:chExt cx="4063998" cy="5152292"/>
                </a:xfrm>
                <a:solidFill>
                  <a:schemeClr val="bg1"/>
                </a:solidFill>
              </p:grpSpPr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735F167B-4DBC-C945-B47E-73454F18EC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1705708"/>
                    <a:ext cx="4063998" cy="5152292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Rounded Rectangle 15">
                    <a:extLst>
                      <a:ext uri="{FF2B5EF4-FFF2-40B4-BE49-F238E27FC236}">
                        <a16:creationId xmlns:a16="http://schemas.microsoft.com/office/drawing/2014/main" id="{3B1D9264-9BD5-1947-A5FC-20ECE51E04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9655" y="1705708"/>
                    <a:ext cx="2039817" cy="5152292"/>
                  </a:xfrm>
                  <a:prstGeom prst="roundRect">
                    <a:avLst>
                      <a:gd name="adj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FBA69DD3-FF63-E64B-A449-9747AEE072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024182" y="4220308"/>
                    <a:ext cx="2039816" cy="2637692"/>
                  </a:xfrm>
                  <a:prstGeom prst="roundRect">
                    <a:avLst>
                      <a:gd name="adj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3D61FE14-397F-4645-B7BD-6CDC283BE0FF}"/>
                    </a:ext>
                  </a:extLst>
                </p:cNvPr>
                <p:cNvGrpSpPr/>
                <p:nvPr userDrawn="1"/>
              </p:nvGrpSpPr>
              <p:grpSpPr>
                <a:xfrm>
                  <a:off x="8120182" y="1705708"/>
                  <a:ext cx="4063998" cy="5152292"/>
                  <a:chOff x="0" y="1705708"/>
                  <a:chExt cx="4063998" cy="5152292"/>
                </a:xfrm>
                <a:solidFill>
                  <a:schemeClr val="bg2"/>
                </a:solidFill>
              </p:grpSpPr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C0F38501-63D3-5241-A490-091DD57A75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1705708"/>
                    <a:ext cx="4063998" cy="5152292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Rounded Rectangle 19">
                    <a:extLst>
                      <a:ext uri="{FF2B5EF4-FFF2-40B4-BE49-F238E27FC236}">
                        <a16:creationId xmlns:a16="http://schemas.microsoft.com/office/drawing/2014/main" id="{A07D9924-2465-C74A-A663-ADF0A11DFF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9655" y="1705708"/>
                    <a:ext cx="2039817" cy="5152292"/>
                  </a:xfrm>
                  <a:prstGeom prst="roundRect">
                    <a:avLst>
                      <a:gd name="adj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B7D640F9-B23B-C449-96BB-42BBC7125B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024182" y="4220308"/>
                    <a:ext cx="2039816" cy="2637692"/>
                  </a:xfrm>
                  <a:prstGeom prst="roundRect">
                    <a:avLst>
                      <a:gd name="adj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AFEFD5F-F8CB-6049-A388-8618C6EF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6"/>
            <a:ext cx="10515600" cy="332399"/>
          </a:xfrm>
        </p:spPr>
        <p:txBody>
          <a:bodyPr anchor="t">
            <a:sp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AB02A40-4E64-2E42-ABFA-99F855834E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0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41417"/>
            <a:ext cx="6179127" cy="1107996"/>
          </a:xfrm>
        </p:spPr>
        <p:txBody>
          <a:bodyPr anchor="t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6179127" cy="332399"/>
          </a:xfrm>
        </p:spPr>
        <p:txBody>
          <a:bodyPr anchor="t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FE140-D48F-0545-89CB-7C99A7F36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87" y="615517"/>
            <a:ext cx="2789731" cy="822177"/>
          </a:xfrm>
          <a:prstGeom prst="rect">
            <a:avLst/>
          </a:prstGeom>
        </p:spPr>
      </p:pic>
      <p:pic>
        <p:nvPicPr>
          <p:cNvPr id="15" name="Google Shape;70;p17">
            <a:extLst>
              <a:ext uri="{FF2B5EF4-FFF2-40B4-BE49-F238E27FC236}">
                <a16:creationId xmlns:a16="http://schemas.microsoft.com/office/drawing/2014/main" id="{F6BC33C4-4CC2-604C-B300-AAE3407C5F82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79127"/>
            <a:ext cx="11333017" cy="6798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75;p17">
            <a:extLst>
              <a:ext uri="{FF2B5EF4-FFF2-40B4-BE49-F238E27FC236}">
                <a16:creationId xmlns:a16="http://schemas.microsoft.com/office/drawing/2014/main" id="{F6EF086E-14B6-2D45-807D-57D596AD4601}"/>
              </a:ext>
            </a:extLst>
          </p:cNvPr>
          <p:cNvSpPr txBox="1"/>
          <p:nvPr userDrawn="1"/>
        </p:nvSpPr>
        <p:spPr>
          <a:xfrm>
            <a:off x="1523999" y="6385944"/>
            <a:ext cx="5851740" cy="26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Innovative technology consulting for business.</a:t>
            </a:r>
            <a:endParaRPr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76;p17">
            <a:extLst>
              <a:ext uri="{FF2B5EF4-FFF2-40B4-BE49-F238E27FC236}">
                <a16:creationId xmlns:a16="http://schemas.microsoft.com/office/drawing/2014/main" id="{D1B4B891-E791-3649-8082-4D775CFE7F3D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0608" y="6179127"/>
            <a:ext cx="679887" cy="67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E1A8CD-CDA6-074B-A58A-8FC73A9B512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514" y="1665289"/>
            <a:ext cx="3842549" cy="3809566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4654E641-EE80-3E4E-89F6-A6E9A54307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4862659"/>
            <a:ext cx="6178550" cy="221599"/>
          </a:xfrm>
        </p:spPr>
        <p:txBody>
          <a:bodyPr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14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100" b="1">
                <a:solidFill>
                  <a:schemeClr val="bg1"/>
                </a:solidFill>
              </a:defRPr>
            </a:lvl4pPr>
            <a:lvl5pPr marL="1828800" indent="0">
              <a:buNone/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9989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C471CF1-1309-7545-A63C-69642E944599}"/>
              </a:ext>
            </a:extLst>
          </p:cNvPr>
          <p:cNvGrpSpPr/>
          <p:nvPr userDrawn="1"/>
        </p:nvGrpSpPr>
        <p:grpSpPr>
          <a:xfrm>
            <a:off x="0" y="1441938"/>
            <a:ext cx="12192000" cy="5416062"/>
            <a:chOff x="0" y="1705708"/>
            <a:chExt cx="8127999" cy="515229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83E7DC2-D413-F947-BD16-3BA62C6B1544}"/>
                </a:ext>
              </a:extLst>
            </p:cNvPr>
            <p:cNvSpPr/>
            <p:nvPr userDrawn="1"/>
          </p:nvSpPr>
          <p:spPr>
            <a:xfrm>
              <a:off x="6088183" y="1705708"/>
              <a:ext cx="2039816" cy="5152292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384EB1-DBB1-C640-9CD6-350D3BCDB432}"/>
                </a:ext>
              </a:extLst>
            </p:cNvPr>
            <p:cNvGrpSpPr/>
            <p:nvPr userDrawn="1"/>
          </p:nvGrpSpPr>
          <p:grpSpPr>
            <a:xfrm>
              <a:off x="0" y="1705708"/>
              <a:ext cx="4063998" cy="5152292"/>
              <a:chOff x="0" y="1705708"/>
              <a:chExt cx="4063998" cy="5152292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B7F289C3-6469-A841-B934-538932DAD934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4063998" cy="5152292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711D414A-F9C1-484F-89DB-34A0BEDFF7EB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2039816" cy="5152292"/>
              </a:xfrm>
              <a:prstGeom prst="roundRect">
                <a:avLst>
                  <a:gd name="adj" fmla="val 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EA0DA8A5-9CA6-BF4B-9813-1F073E3F5260}"/>
                  </a:ext>
                </a:extLst>
              </p:cNvPr>
              <p:cNvSpPr/>
              <p:nvPr userDrawn="1"/>
            </p:nvSpPr>
            <p:spPr>
              <a:xfrm>
                <a:off x="2024182" y="4220308"/>
                <a:ext cx="2039816" cy="2637692"/>
              </a:xfrm>
              <a:prstGeom prst="roundRect">
                <a:avLst>
                  <a:gd name="adj" fmla="val 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A1622AF-BF85-4E42-8E22-130008DE3AD2}"/>
                </a:ext>
              </a:extLst>
            </p:cNvPr>
            <p:cNvGrpSpPr/>
            <p:nvPr userDrawn="1"/>
          </p:nvGrpSpPr>
          <p:grpSpPr>
            <a:xfrm>
              <a:off x="4064001" y="1705708"/>
              <a:ext cx="4063998" cy="5152292"/>
              <a:chOff x="0" y="1705708"/>
              <a:chExt cx="4063998" cy="5152292"/>
            </a:xfrm>
            <a:solidFill>
              <a:schemeClr val="bg1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35F167B-4DBC-C945-B47E-73454F18ECBF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4063998" cy="515229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B1D9264-9BD5-1947-A5FC-20ECE51E0419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2039816" cy="5152292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BA69DD3-FF63-E64B-A449-9747AEE072CE}"/>
                  </a:ext>
                </a:extLst>
              </p:cNvPr>
              <p:cNvSpPr/>
              <p:nvPr userDrawn="1"/>
            </p:nvSpPr>
            <p:spPr>
              <a:xfrm>
                <a:off x="2024182" y="4220308"/>
                <a:ext cx="2039816" cy="2637692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AFEFD5F-F8CB-6049-A388-8618C6EF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6"/>
            <a:ext cx="10515600" cy="332399"/>
          </a:xfrm>
        </p:spPr>
        <p:txBody>
          <a:bodyPr anchor="t">
            <a:sp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AB02A40-4E64-2E42-ABFA-99F855834E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89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D47C0B0-9832-C746-A7A5-6E9C3FE3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6"/>
            <a:ext cx="10515600" cy="443198"/>
          </a:xfrm>
        </p:spPr>
        <p:txBody>
          <a:bodyPr anchor="t">
            <a:sp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525ED15-E1E5-2945-A786-3C7CF92CD446}"/>
              </a:ext>
            </a:extLst>
          </p:cNvPr>
          <p:cNvGrpSpPr/>
          <p:nvPr userDrawn="1"/>
        </p:nvGrpSpPr>
        <p:grpSpPr>
          <a:xfrm>
            <a:off x="3036186" y="-97269"/>
            <a:ext cx="9419589" cy="7060776"/>
            <a:chOff x="2775288" y="1269"/>
            <a:chExt cx="6858420" cy="5140964"/>
          </a:xfrm>
        </p:grpSpPr>
        <p:sp>
          <p:nvSpPr>
            <p:cNvPr id="4" name="Google Shape;1682;p176">
              <a:extLst>
                <a:ext uri="{FF2B5EF4-FFF2-40B4-BE49-F238E27FC236}">
                  <a16:creationId xmlns:a16="http://schemas.microsoft.com/office/drawing/2014/main" id="{42F615AC-EB17-6C46-BD27-D13EEB4FCA6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556775" y="4861575"/>
              <a:ext cx="587100" cy="1452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lvl="0" algn="r" defTabSz="914400" rtl="0" eaLnBrk="1" latinLnBrk="0" hangingPunct="1"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lvl="2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lvl="3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lvl="4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lvl="5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lvl="6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lvl="7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lvl="8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00000000-1234-1234-1234-123412341234}" type="slidenum">
                <a:rPr lang="en-GB" smtClean="0"/>
                <a:pPr algn="ctr"/>
                <a:t>‹#›</a:t>
              </a:fld>
              <a:endParaRPr lang="en-GB"/>
            </a:p>
          </p:txBody>
        </p:sp>
        <p:sp>
          <p:nvSpPr>
            <p:cNvPr id="5" name="Google Shape;1683;p176">
              <a:extLst>
                <a:ext uri="{FF2B5EF4-FFF2-40B4-BE49-F238E27FC236}">
                  <a16:creationId xmlns:a16="http://schemas.microsoft.com/office/drawing/2014/main" id="{0EB8D6E7-DCEF-DF4A-BC0D-9E780F04F2ED}"/>
                </a:ext>
              </a:extLst>
            </p:cNvPr>
            <p:cNvSpPr/>
            <p:nvPr userDrawn="1"/>
          </p:nvSpPr>
          <p:spPr>
            <a:xfrm>
              <a:off x="9447905" y="4914487"/>
              <a:ext cx="105300" cy="20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727" y="120000"/>
                  </a:moveTo>
                  <a:lnTo>
                    <a:pt x="102272" y="110289"/>
                  </a:lnTo>
                  <a:lnTo>
                    <a:pt x="110454" y="99884"/>
                  </a:lnTo>
                  <a:lnTo>
                    <a:pt x="120000" y="77687"/>
                  </a:lnTo>
                  <a:lnTo>
                    <a:pt x="115909" y="55491"/>
                  </a:lnTo>
                  <a:lnTo>
                    <a:pt x="95454" y="35375"/>
                  </a:lnTo>
                  <a:lnTo>
                    <a:pt x="87272" y="11791"/>
                  </a:lnTo>
                  <a:lnTo>
                    <a:pt x="54545" y="0"/>
                  </a:lnTo>
                  <a:lnTo>
                    <a:pt x="19090" y="2080"/>
                  </a:lnTo>
                  <a:lnTo>
                    <a:pt x="0" y="30520"/>
                  </a:lnTo>
                  <a:lnTo>
                    <a:pt x="4090" y="48554"/>
                  </a:lnTo>
                  <a:lnTo>
                    <a:pt x="12272" y="74219"/>
                  </a:lnTo>
                  <a:lnTo>
                    <a:pt x="27272" y="92947"/>
                  </a:lnTo>
                  <a:lnTo>
                    <a:pt x="53181" y="110289"/>
                  </a:lnTo>
                  <a:lnTo>
                    <a:pt x="77727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" name="Google Shape;1684;p176">
              <a:extLst>
                <a:ext uri="{FF2B5EF4-FFF2-40B4-BE49-F238E27FC236}">
                  <a16:creationId xmlns:a16="http://schemas.microsoft.com/office/drawing/2014/main" id="{D85F7067-8799-064F-B27B-62D441114BF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556775" y="4861575"/>
              <a:ext cx="587100" cy="1452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lvl="0" algn="r" defTabSz="914400" rtl="0" eaLnBrk="1" latinLnBrk="0" hangingPunct="1"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lvl="2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lvl="3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lvl="4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lvl="5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lvl="6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lvl="7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lvl="8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00000000-1234-1234-1234-123412341234}" type="slidenum">
                <a:rPr lang="en-GB" smtClean="0"/>
                <a:pPr algn="ctr"/>
                <a:t>‹#›</a:t>
              </a:fld>
              <a:endParaRPr lang="en-GB"/>
            </a:p>
          </p:txBody>
        </p:sp>
        <p:sp>
          <p:nvSpPr>
            <p:cNvPr id="8" name="Google Shape;1685;p176">
              <a:extLst>
                <a:ext uri="{FF2B5EF4-FFF2-40B4-BE49-F238E27FC236}">
                  <a16:creationId xmlns:a16="http://schemas.microsoft.com/office/drawing/2014/main" id="{DF04D28B-D2C8-C74A-AE79-258FC0BB10D9}"/>
                </a:ext>
              </a:extLst>
            </p:cNvPr>
            <p:cNvSpPr/>
            <p:nvPr userDrawn="1"/>
          </p:nvSpPr>
          <p:spPr>
            <a:xfrm>
              <a:off x="6089839" y="2770197"/>
              <a:ext cx="510300" cy="324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183" y="9741"/>
                  </a:moveTo>
                  <a:lnTo>
                    <a:pt x="94366" y="1328"/>
                  </a:lnTo>
                  <a:lnTo>
                    <a:pt x="87887" y="3542"/>
                  </a:lnTo>
                  <a:lnTo>
                    <a:pt x="80000" y="0"/>
                  </a:lnTo>
                  <a:lnTo>
                    <a:pt x="77464" y="9298"/>
                  </a:lnTo>
                  <a:lnTo>
                    <a:pt x="70140" y="15940"/>
                  </a:lnTo>
                  <a:lnTo>
                    <a:pt x="60845" y="22583"/>
                  </a:lnTo>
                  <a:lnTo>
                    <a:pt x="51830" y="22583"/>
                  </a:lnTo>
                  <a:lnTo>
                    <a:pt x="46760" y="36752"/>
                  </a:lnTo>
                  <a:lnTo>
                    <a:pt x="35774" y="36752"/>
                  </a:lnTo>
                  <a:lnTo>
                    <a:pt x="24225" y="36752"/>
                  </a:lnTo>
                  <a:lnTo>
                    <a:pt x="17183" y="26568"/>
                  </a:lnTo>
                  <a:lnTo>
                    <a:pt x="16901" y="27453"/>
                  </a:lnTo>
                  <a:lnTo>
                    <a:pt x="14084" y="36752"/>
                  </a:lnTo>
                  <a:lnTo>
                    <a:pt x="4225" y="40295"/>
                  </a:lnTo>
                  <a:lnTo>
                    <a:pt x="7323" y="50922"/>
                  </a:lnTo>
                  <a:lnTo>
                    <a:pt x="2535" y="63321"/>
                  </a:lnTo>
                  <a:lnTo>
                    <a:pt x="0" y="72177"/>
                  </a:lnTo>
                  <a:lnTo>
                    <a:pt x="0" y="72619"/>
                  </a:lnTo>
                  <a:lnTo>
                    <a:pt x="3098" y="87675"/>
                  </a:lnTo>
                  <a:lnTo>
                    <a:pt x="4788" y="89889"/>
                  </a:lnTo>
                  <a:lnTo>
                    <a:pt x="10422" y="96088"/>
                  </a:lnTo>
                  <a:lnTo>
                    <a:pt x="16056" y="107158"/>
                  </a:lnTo>
                  <a:lnTo>
                    <a:pt x="22253" y="112472"/>
                  </a:lnTo>
                  <a:lnTo>
                    <a:pt x="31830" y="120000"/>
                  </a:lnTo>
                  <a:lnTo>
                    <a:pt x="43943" y="120000"/>
                  </a:lnTo>
                  <a:lnTo>
                    <a:pt x="47323" y="111143"/>
                  </a:lnTo>
                  <a:lnTo>
                    <a:pt x="48169" y="110701"/>
                  </a:lnTo>
                  <a:lnTo>
                    <a:pt x="54647" y="108929"/>
                  </a:lnTo>
                  <a:lnTo>
                    <a:pt x="68450" y="100959"/>
                  </a:lnTo>
                  <a:lnTo>
                    <a:pt x="74647" y="103616"/>
                  </a:lnTo>
                  <a:lnTo>
                    <a:pt x="73802" y="100959"/>
                  </a:lnTo>
                  <a:lnTo>
                    <a:pt x="81971" y="96974"/>
                  </a:lnTo>
                  <a:lnTo>
                    <a:pt x="90140" y="96974"/>
                  </a:lnTo>
                  <a:lnTo>
                    <a:pt x="94366" y="87675"/>
                  </a:lnTo>
                  <a:lnTo>
                    <a:pt x="98028" y="68634"/>
                  </a:lnTo>
                  <a:lnTo>
                    <a:pt x="102535" y="55793"/>
                  </a:lnTo>
                  <a:lnTo>
                    <a:pt x="109295" y="38081"/>
                  </a:lnTo>
                  <a:lnTo>
                    <a:pt x="118873" y="32324"/>
                  </a:lnTo>
                  <a:lnTo>
                    <a:pt x="119999" y="25682"/>
                  </a:lnTo>
                  <a:lnTo>
                    <a:pt x="116619" y="23468"/>
                  </a:lnTo>
                  <a:lnTo>
                    <a:pt x="112676" y="9298"/>
                  </a:lnTo>
                  <a:lnTo>
                    <a:pt x="105915" y="5756"/>
                  </a:lnTo>
                  <a:lnTo>
                    <a:pt x="97183" y="974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" name="Google Shape;1686;p176">
              <a:extLst>
                <a:ext uri="{FF2B5EF4-FFF2-40B4-BE49-F238E27FC236}">
                  <a16:creationId xmlns:a16="http://schemas.microsoft.com/office/drawing/2014/main" id="{AE5845E0-FAB4-4846-BBF6-869BFE5EA3AD}"/>
                </a:ext>
              </a:extLst>
            </p:cNvPr>
            <p:cNvSpPr/>
            <p:nvPr userDrawn="1"/>
          </p:nvSpPr>
          <p:spPr>
            <a:xfrm>
              <a:off x="3609017" y="4006416"/>
              <a:ext cx="1845900" cy="112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610" y="120000"/>
                  </a:moveTo>
                  <a:lnTo>
                    <a:pt x="118364" y="117179"/>
                  </a:lnTo>
                  <a:lnTo>
                    <a:pt x="120000" y="109102"/>
                  </a:lnTo>
                  <a:lnTo>
                    <a:pt x="118053" y="102820"/>
                  </a:lnTo>
                  <a:lnTo>
                    <a:pt x="118208" y="85128"/>
                  </a:lnTo>
                  <a:lnTo>
                    <a:pt x="118208" y="83974"/>
                  </a:lnTo>
                  <a:lnTo>
                    <a:pt x="116651" y="63333"/>
                  </a:lnTo>
                  <a:lnTo>
                    <a:pt x="111979" y="55512"/>
                  </a:lnTo>
                  <a:lnTo>
                    <a:pt x="111667" y="51153"/>
                  </a:lnTo>
                  <a:lnTo>
                    <a:pt x="108475" y="46025"/>
                  </a:lnTo>
                  <a:lnTo>
                    <a:pt x="108319" y="41794"/>
                  </a:lnTo>
                  <a:lnTo>
                    <a:pt x="108942" y="36666"/>
                  </a:lnTo>
                  <a:lnTo>
                    <a:pt x="111667" y="31153"/>
                  </a:lnTo>
                  <a:lnTo>
                    <a:pt x="114626" y="25384"/>
                  </a:lnTo>
                  <a:lnTo>
                    <a:pt x="112991" y="19743"/>
                  </a:lnTo>
                  <a:lnTo>
                    <a:pt x="114471" y="15000"/>
                  </a:lnTo>
                  <a:lnTo>
                    <a:pt x="114003" y="8461"/>
                  </a:lnTo>
                  <a:lnTo>
                    <a:pt x="115016" y="4230"/>
                  </a:lnTo>
                  <a:lnTo>
                    <a:pt x="111901" y="4487"/>
                  </a:lnTo>
                  <a:lnTo>
                    <a:pt x="109097" y="1282"/>
                  </a:lnTo>
                  <a:lnTo>
                    <a:pt x="106683" y="4358"/>
                  </a:lnTo>
                  <a:lnTo>
                    <a:pt x="102556" y="2564"/>
                  </a:lnTo>
                  <a:lnTo>
                    <a:pt x="98585" y="4102"/>
                  </a:lnTo>
                  <a:lnTo>
                    <a:pt x="95937" y="3846"/>
                  </a:lnTo>
                  <a:lnTo>
                    <a:pt x="92900" y="1025"/>
                  </a:lnTo>
                  <a:lnTo>
                    <a:pt x="89162" y="0"/>
                  </a:lnTo>
                  <a:lnTo>
                    <a:pt x="86515" y="1282"/>
                  </a:lnTo>
                  <a:lnTo>
                    <a:pt x="84568" y="256"/>
                  </a:lnTo>
                  <a:lnTo>
                    <a:pt x="81920" y="1794"/>
                  </a:lnTo>
                  <a:lnTo>
                    <a:pt x="77637" y="1538"/>
                  </a:lnTo>
                  <a:lnTo>
                    <a:pt x="73822" y="1794"/>
                  </a:lnTo>
                  <a:lnTo>
                    <a:pt x="69461" y="2820"/>
                  </a:lnTo>
                  <a:lnTo>
                    <a:pt x="65801" y="6410"/>
                  </a:lnTo>
                  <a:lnTo>
                    <a:pt x="62063" y="7948"/>
                  </a:lnTo>
                  <a:lnTo>
                    <a:pt x="59338" y="7435"/>
                  </a:lnTo>
                  <a:lnTo>
                    <a:pt x="55989" y="10769"/>
                  </a:lnTo>
                  <a:lnTo>
                    <a:pt x="52563" y="13205"/>
                  </a:lnTo>
                  <a:lnTo>
                    <a:pt x="52407" y="13076"/>
                  </a:lnTo>
                  <a:lnTo>
                    <a:pt x="52407" y="20512"/>
                  </a:lnTo>
                  <a:lnTo>
                    <a:pt x="52096" y="29102"/>
                  </a:lnTo>
                  <a:lnTo>
                    <a:pt x="52563" y="34230"/>
                  </a:lnTo>
                  <a:lnTo>
                    <a:pt x="51473" y="37692"/>
                  </a:lnTo>
                  <a:lnTo>
                    <a:pt x="54977" y="44230"/>
                  </a:lnTo>
                  <a:lnTo>
                    <a:pt x="53419" y="50897"/>
                  </a:lnTo>
                  <a:lnTo>
                    <a:pt x="48591" y="49358"/>
                  </a:lnTo>
                  <a:lnTo>
                    <a:pt x="42985" y="49871"/>
                  </a:lnTo>
                  <a:lnTo>
                    <a:pt x="41427" y="51410"/>
                  </a:lnTo>
                  <a:lnTo>
                    <a:pt x="38702" y="53205"/>
                  </a:lnTo>
                  <a:lnTo>
                    <a:pt x="39169" y="58205"/>
                  </a:lnTo>
                  <a:lnTo>
                    <a:pt x="20558" y="70641"/>
                  </a:lnTo>
                  <a:lnTo>
                    <a:pt x="17131" y="69615"/>
                  </a:lnTo>
                  <a:lnTo>
                    <a:pt x="16508" y="71666"/>
                  </a:lnTo>
                  <a:lnTo>
                    <a:pt x="12537" y="70128"/>
                  </a:lnTo>
                  <a:lnTo>
                    <a:pt x="7709" y="72435"/>
                  </a:lnTo>
                  <a:lnTo>
                    <a:pt x="2180" y="76923"/>
                  </a:lnTo>
                  <a:lnTo>
                    <a:pt x="545" y="88461"/>
                  </a:lnTo>
                  <a:lnTo>
                    <a:pt x="311" y="90000"/>
                  </a:lnTo>
                  <a:lnTo>
                    <a:pt x="0" y="92820"/>
                  </a:lnTo>
                  <a:lnTo>
                    <a:pt x="17131" y="120000"/>
                  </a:lnTo>
                  <a:lnTo>
                    <a:pt x="119610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" name="Google Shape;1687;p176">
              <a:extLst>
                <a:ext uri="{FF2B5EF4-FFF2-40B4-BE49-F238E27FC236}">
                  <a16:creationId xmlns:a16="http://schemas.microsoft.com/office/drawing/2014/main" id="{FC697866-ED94-0D4C-9206-3620092972D3}"/>
                </a:ext>
              </a:extLst>
            </p:cNvPr>
            <p:cNvSpPr/>
            <p:nvPr userDrawn="1"/>
          </p:nvSpPr>
          <p:spPr>
            <a:xfrm>
              <a:off x="2775288" y="3981260"/>
              <a:ext cx="1679400" cy="1146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470" y="120000"/>
                  </a:moveTo>
                  <a:lnTo>
                    <a:pt x="32952" y="102946"/>
                  </a:lnTo>
                  <a:lnTo>
                    <a:pt x="57089" y="109843"/>
                  </a:lnTo>
                  <a:lnTo>
                    <a:pt x="59572" y="93416"/>
                  </a:lnTo>
                  <a:lnTo>
                    <a:pt x="59914" y="90658"/>
                  </a:lnTo>
                  <a:lnTo>
                    <a:pt x="60171" y="89153"/>
                  </a:lnTo>
                  <a:lnTo>
                    <a:pt x="61968" y="77868"/>
                  </a:lnTo>
                  <a:lnTo>
                    <a:pt x="68045" y="73479"/>
                  </a:lnTo>
                  <a:lnTo>
                    <a:pt x="73352" y="71222"/>
                  </a:lnTo>
                  <a:lnTo>
                    <a:pt x="77717" y="72727"/>
                  </a:lnTo>
                  <a:lnTo>
                    <a:pt x="78402" y="70721"/>
                  </a:lnTo>
                  <a:lnTo>
                    <a:pt x="82168" y="71724"/>
                  </a:lnTo>
                  <a:lnTo>
                    <a:pt x="102624" y="59561"/>
                  </a:lnTo>
                  <a:lnTo>
                    <a:pt x="102111" y="54670"/>
                  </a:lnTo>
                  <a:lnTo>
                    <a:pt x="105106" y="52915"/>
                  </a:lnTo>
                  <a:lnTo>
                    <a:pt x="106818" y="51410"/>
                  </a:lnTo>
                  <a:lnTo>
                    <a:pt x="112981" y="50909"/>
                  </a:lnTo>
                  <a:lnTo>
                    <a:pt x="118288" y="52413"/>
                  </a:lnTo>
                  <a:lnTo>
                    <a:pt x="120000" y="45893"/>
                  </a:lnTo>
                  <a:lnTo>
                    <a:pt x="116148" y="39498"/>
                  </a:lnTo>
                  <a:lnTo>
                    <a:pt x="117346" y="36112"/>
                  </a:lnTo>
                  <a:lnTo>
                    <a:pt x="116833" y="31097"/>
                  </a:lnTo>
                  <a:lnTo>
                    <a:pt x="117175" y="22695"/>
                  </a:lnTo>
                  <a:lnTo>
                    <a:pt x="117175" y="15423"/>
                  </a:lnTo>
                  <a:lnTo>
                    <a:pt x="113409" y="13918"/>
                  </a:lnTo>
                  <a:lnTo>
                    <a:pt x="110413" y="10658"/>
                  </a:lnTo>
                  <a:lnTo>
                    <a:pt x="108359" y="11912"/>
                  </a:lnTo>
                  <a:lnTo>
                    <a:pt x="104850" y="9655"/>
                  </a:lnTo>
                  <a:lnTo>
                    <a:pt x="102111" y="10407"/>
                  </a:lnTo>
                  <a:lnTo>
                    <a:pt x="98430" y="8150"/>
                  </a:lnTo>
                  <a:lnTo>
                    <a:pt x="96547" y="4388"/>
                  </a:lnTo>
                  <a:lnTo>
                    <a:pt x="96718" y="376"/>
                  </a:lnTo>
                  <a:lnTo>
                    <a:pt x="94407" y="626"/>
                  </a:lnTo>
                  <a:lnTo>
                    <a:pt x="92182" y="0"/>
                  </a:lnTo>
                  <a:lnTo>
                    <a:pt x="90470" y="5642"/>
                  </a:lnTo>
                  <a:lnTo>
                    <a:pt x="87389" y="11912"/>
                  </a:lnTo>
                  <a:lnTo>
                    <a:pt x="85078" y="16300"/>
                  </a:lnTo>
                  <a:lnTo>
                    <a:pt x="81055" y="20815"/>
                  </a:lnTo>
                  <a:lnTo>
                    <a:pt x="75492" y="23448"/>
                  </a:lnTo>
                  <a:lnTo>
                    <a:pt x="70613" y="25454"/>
                  </a:lnTo>
                  <a:lnTo>
                    <a:pt x="67446" y="28213"/>
                  </a:lnTo>
                  <a:lnTo>
                    <a:pt x="64450" y="30344"/>
                  </a:lnTo>
                  <a:lnTo>
                    <a:pt x="64108" y="33855"/>
                  </a:lnTo>
                  <a:lnTo>
                    <a:pt x="61711" y="37617"/>
                  </a:lnTo>
                  <a:lnTo>
                    <a:pt x="58716" y="42507"/>
                  </a:lnTo>
                  <a:lnTo>
                    <a:pt x="57346" y="47899"/>
                  </a:lnTo>
                  <a:lnTo>
                    <a:pt x="56490" y="52915"/>
                  </a:lnTo>
                  <a:lnTo>
                    <a:pt x="57860" y="56175"/>
                  </a:lnTo>
                  <a:lnTo>
                    <a:pt x="56319" y="60564"/>
                  </a:lnTo>
                  <a:lnTo>
                    <a:pt x="53666" y="64326"/>
                  </a:lnTo>
                  <a:lnTo>
                    <a:pt x="50156" y="68714"/>
                  </a:lnTo>
                  <a:lnTo>
                    <a:pt x="47589" y="71222"/>
                  </a:lnTo>
                  <a:lnTo>
                    <a:pt x="43480" y="73730"/>
                  </a:lnTo>
                  <a:lnTo>
                    <a:pt x="40399" y="76865"/>
                  </a:lnTo>
                  <a:lnTo>
                    <a:pt x="37232" y="77366"/>
                  </a:lnTo>
                  <a:lnTo>
                    <a:pt x="33894" y="77617"/>
                  </a:lnTo>
                  <a:lnTo>
                    <a:pt x="30470" y="77617"/>
                  </a:lnTo>
                  <a:lnTo>
                    <a:pt x="28159" y="79874"/>
                  </a:lnTo>
                  <a:lnTo>
                    <a:pt x="27646" y="80376"/>
                  </a:lnTo>
                  <a:lnTo>
                    <a:pt x="25078" y="85266"/>
                  </a:lnTo>
                  <a:lnTo>
                    <a:pt x="23195" y="89529"/>
                  </a:lnTo>
                  <a:lnTo>
                    <a:pt x="20970" y="91410"/>
                  </a:lnTo>
                  <a:lnTo>
                    <a:pt x="17631" y="92664"/>
                  </a:lnTo>
                  <a:lnTo>
                    <a:pt x="14550" y="95924"/>
                  </a:lnTo>
                  <a:lnTo>
                    <a:pt x="11897" y="101191"/>
                  </a:lnTo>
                  <a:lnTo>
                    <a:pt x="10014" y="106583"/>
                  </a:lnTo>
                  <a:lnTo>
                    <a:pt x="8901" y="110595"/>
                  </a:lnTo>
                  <a:lnTo>
                    <a:pt x="6333" y="113981"/>
                  </a:lnTo>
                  <a:lnTo>
                    <a:pt x="2396" y="117492"/>
                  </a:lnTo>
                  <a:lnTo>
                    <a:pt x="0" y="120000"/>
                  </a:lnTo>
                  <a:lnTo>
                    <a:pt x="30470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" name="Google Shape;1688;p176">
              <a:extLst>
                <a:ext uri="{FF2B5EF4-FFF2-40B4-BE49-F238E27FC236}">
                  <a16:creationId xmlns:a16="http://schemas.microsoft.com/office/drawing/2014/main" id="{E1D6D87E-CE9C-7A42-BEEA-326484FCF56D}"/>
                </a:ext>
              </a:extLst>
            </p:cNvPr>
            <p:cNvSpPr/>
            <p:nvPr userDrawn="1"/>
          </p:nvSpPr>
          <p:spPr>
            <a:xfrm>
              <a:off x="7832763" y="3800379"/>
              <a:ext cx="566700" cy="66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818" y="80000"/>
                  </a:moveTo>
                  <a:lnTo>
                    <a:pt x="18773" y="83010"/>
                  </a:lnTo>
                  <a:lnTo>
                    <a:pt x="15221" y="88172"/>
                  </a:lnTo>
                  <a:lnTo>
                    <a:pt x="12431" y="92473"/>
                  </a:lnTo>
                  <a:lnTo>
                    <a:pt x="13192" y="97419"/>
                  </a:lnTo>
                  <a:lnTo>
                    <a:pt x="10147" y="101505"/>
                  </a:lnTo>
                  <a:lnTo>
                    <a:pt x="7357" y="105376"/>
                  </a:lnTo>
                  <a:lnTo>
                    <a:pt x="7357" y="114623"/>
                  </a:lnTo>
                  <a:lnTo>
                    <a:pt x="10401" y="112688"/>
                  </a:lnTo>
                  <a:lnTo>
                    <a:pt x="15729" y="115053"/>
                  </a:lnTo>
                  <a:lnTo>
                    <a:pt x="20042" y="117204"/>
                  </a:lnTo>
                  <a:lnTo>
                    <a:pt x="31712" y="120000"/>
                  </a:lnTo>
                  <a:lnTo>
                    <a:pt x="67991" y="92473"/>
                  </a:lnTo>
                  <a:lnTo>
                    <a:pt x="105031" y="64301"/>
                  </a:lnTo>
                  <a:lnTo>
                    <a:pt x="108329" y="54193"/>
                  </a:lnTo>
                  <a:lnTo>
                    <a:pt x="105285" y="46881"/>
                  </a:lnTo>
                  <a:lnTo>
                    <a:pt x="108076" y="38494"/>
                  </a:lnTo>
                  <a:lnTo>
                    <a:pt x="103763" y="30967"/>
                  </a:lnTo>
                  <a:lnTo>
                    <a:pt x="103509" y="21720"/>
                  </a:lnTo>
                  <a:lnTo>
                    <a:pt x="109852" y="16989"/>
                  </a:lnTo>
                  <a:lnTo>
                    <a:pt x="117463" y="9677"/>
                  </a:lnTo>
                  <a:lnTo>
                    <a:pt x="117970" y="8817"/>
                  </a:lnTo>
                  <a:lnTo>
                    <a:pt x="120000" y="4301"/>
                  </a:lnTo>
                  <a:lnTo>
                    <a:pt x="120000" y="4301"/>
                  </a:lnTo>
                  <a:lnTo>
                    <a:pt x="114672" y="0"/>
                  </a:lnTo>
                  <a:lnTo>
                    <a:pt x="110359" y="5806"/>
                  </a:lnTo>
                  <a:lnTo>
                    <a:pt x="94883" y="9677"/>
                  </a:lnTo>
                  <a:lnTo>
                    <a:pt x="89302" y="9892"/>
                  </a:lnTo>
                  <a:lnTo>
                    <a:pt x="75602" y="18494"/>
                  </a:lnTo>
                  <a:lnTo>
                    <a:pt x="64947" y="23655"/>
                  </a:lnTo>
                  <a:lnTo>
                    <a:pt x="53023" y="25806"/>
                  </a:lnTo>
                  <a:lnTo>
                    <a:pt x="44143" y="23225"/>
                  </a:lnTo>
                  <a:lnTo>
                    <a:pt x="37547" y="25161"/>
                  </a:lnTo>
                  <a:lnTo>
                    <a:pt x="29429" y="28602"/>
                  </a:lnTo>
                  <a:lnTo>
                    <a:pt x="19281" y="30322"/>
                  </a:lnTo>
                  <a:lnTo>
                    <a:pt x="17505" y="28602"/>
                  </a:lnTo>
                  <a:lnTo>
                    <a:pt x="11670" y="30107"/>
                  </a:lnTo>
                  <a:lnTo>
                    <a:pt x="13699" y="39569"/>
                  </a:lnTo>
                  <a:lnTo>
                    <a:pt x="9133" y="41505"/>
                  </a:lnTo>
                  <a:lnTo>
                    <a:pt x="9894" y="44946"/>
                  </a:lnTo>
                  <a:lnTo>
                    <a:pt x="6088" y="47741"/>
                  </a:lnTo>
                  <a:lnTo>
                    <a:pt x="1014" y="47956"/>
                  </a:lnTo>
                  <a:lnTo>
                    <a:pt x="0" y="53763"/>
                  </a:lnTo>
                  <a:lnTo>
                    <a:pt x="3551" y="59139"/>
                  </a:lnTo>
                  <a:lnTo>
                    <a:pt x="3044" y="69032"/>
                  </a:lnTo>
                  <a:lnTo>
                    <a:pt x="6342" y="74408"/>
                  </a:lnTo>
                  <a:lnTo>
                    <a:pt x="6088" y="74408"/>
                  </a:lnTo>
                  <a:lnTo>
                    <a:pt x="12431" y="73333"/>
                  </a:lnTo>
                  <a:lnTo>
                    <a:pt x="21818" y="8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" name="Google Shape;1689;p176">
              <a:extLst>
                <a:ext uri="{FF2B5EF4-FFF2-40B4-BE49-F238E27FC236}">
                  <a16:creationId xmlns:a16="http://schemas.microsoft.com/office/drawing/2014/main" id="{1AFB30DF-7216-EB40-B304-51C6EEC75AEC}"/>
                </a:ext>
              </a:extLst>
            </p:cNvPr>
            <p:cNvSpPr/>
            <p:nvPr userDrawn="1"/>
          </p:nvSpPr>
          <p:spPr>
            <a:xfrm>
              <a:off x="6919974" y="3317631"/>
              <a:ext cx="1686600" cy="80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8267" y="108800"/>
                  </a:moveTo>
                  <a:lnTo>
                    <a:pt x="68011" y="105955"/>
                  </a:lnTo>
                  <a:lnTo>
                    <a:pt x="69545" y="104355"/>
                  </a:lnTo>
                  <a:lnTo>
                    <a:pt x="68863" y="96533"/>
                  </a:lnTo>
                  <a:lnTo>
                    <a:pt x="70823" y="95288"/>
                  </a:lnTo>
                  <a:lnTo>
                    <a:pt x="71420" y="96711"/>
                  </a:lnTo>
                  <a:lnTo>
                    <a:pt x="74829" y="95288"/>
                  </a:lnTo>
                  <a:lnTo>
                    <a:pt x="77556" y="92444"/>
                  </a:lnTo>
                  <a:lnTo>
                    <a:pt x="79772" y="90844"/>
                  </a:lnTo>
                  <a:lnTo>
                    <a:pt x="82755" y="92977"/>
                  </a:lnTo>
                  <a:lnTo>
                    <a:pt x="86761" y="91200"/>
                  </a:lnTo>
                  <a:lnTo>
                    <a:pt x="90340" y="86933"/>
                  </a:lnTo>
                  <a:lnTo>
                    <a:pt x="94943" y="79822"/>
                  </a:lnTo>
                  <a:lnTo>
                    <a:pt x="96818" y="79644"/>
                  </a:lnTo>
                  <a:lnTo>
                    <a:pt x="102017" y="76444"/>
                  </a:lnTo>
                  <a:lnTo>
                    <a:pt x="103465" y="71644"/>
                  </a:lnTo>
                  <a:lnTo>
                    <a:pt x="105255" y="75200"/>
                  </a:lnTo>
                  <a:lnTo>
                    <a:pt x="105255" y="75200"/>
                  </a:lnTo>
                  <a:lnTo>
                    <a:pt x="106619" y="74133"/>
                  </a:lnTo>
                  <a:lnTo>
                    <a:pt x="107130" y="70222"/>
                  </a:lnTo>
                  <a:lnTo>
                    <a:pt x="109090" y="69333"/>
                  </a:lnTo>
                  <a:lnTo>
                    <a:pt x="112329" y="69333"/>
                  </a:lnTo>
                  <a:lnTo>
                    <a:pt x="115482" y="66666"/>
                  </a:lnTo>
                  <a:lnTo>
                    <a:pt x="117698" y="68977"/>
                  </a:lnTo>
                  <a:lnTo>
                    <a:pt x="120000" y="67200"/>
                  </a:lnTo>
                  <a:lnTo>
                    <a:pt x="119318" y="63111"/>
                  </a:lnTo>
                  <a:lnTo>
                    <a:pt x="118636" y="59911"/>
                  </a:lnTo>
                  <a:lnTo>
                    <a:pt x="115994" y="53866"/>
                  </a:lnTo>
                  <a:lnTo>
                    <a:pt x="116164" y="49244"/>
                  </a:lnTo>
                  <a:lnTo>
                    <a:pt x="113096" y="44800"/>
                  </a:lnTo>
                  <a:lnTo>
                    <a:pt x="113522" y="36444"/>
                  </a:lnTo>
                  <a:lnTo>
                    <a:pt x="111051" y="33244"/>
                  </a:lnTo>
                  <a:lnTo>
                    <a:pt x="113352" y="32355"/>
                  </a:lnTo>
                  <a:lnTo>
                    <a:pt x="112585" y="27733"/>
                  </a:lnTo>
                  <a:lnTo>
                    <a:pt x="112073" y="22044"/>
                  </a:lnTo>
                  <a:lnTo>
                    <a:pt x="111988" y="20977"/>
                  </a:lnTo>
                  <a:lnTo>
                    <a:pt x="108153" y="21155"/>
                  </a:lnTo>
                  <a:lnTo>
                    <a:pt x="106278" y="17955"/>
                  </a:lnTo>
                  <a:lnTo>
                    <a:pt x="106107" y="9777"/>
                  </a:lnTo>
                  <a:lnTo>
                    <a:pt x="102698" y="6400"/>
                  </a:lnTo>
                  <a:lnTo>
                    <a:pt x="102613" y="5688"/>
                  </a:lnTo>
                  <a:lnTo>
                    <a:pt x="101676" y="1955"/>
                  </a:lnTo>
                  <a:lnTo>
                    <a:pt x="99204" y="0"/>
                  </a:lnTo>
                  <a:lnTo>
                    <a:pt x="98863" y="3555"/>
                  </a:lnTo>
                  <a:lnTo>
                    <a:pt x="94005" y="4622"/>
                  </a:lnTo>
                  <a:lnTo>
                    <a:pt x="91107" y="3733"/>
                  </a:lnTo>
                  <a:lnTo>
                    <a:pt x="90000" y="9422"/>
                  </a:lnTo>
                  <a:lnTo>
                    <a:pt x="87784" y="16000"/>
                  </a:lnTo>
                  <a:lnTo>
                    <a:pt x="82244" y="17777"/>
                  </a:lnTo>
                  <a:lnTo>
                    <a:pt x="78920" y="18133"/>
                  </a:lnTo>
                  <a:lnTo>
                    <a:pt x="74573" y="21688"/>
                  </a:lnTo>
                  <a:lnTo>
                    <a:pt x="70397" y="22044"/>
                  </a:lnTo>
                  <a:lnTo>
                    <a:pt x="67073" y="22400"/>
                  </a:lnTo>
                  <a:lnTo>
                    <a:pt x="63920" y="20266"/>
                  </a:lnTo>
                  <a:lnTo>
                    <a:pt x="60767" y="20266"/>
                  </a:lnTo>
                  <a:lnTo>
                    <a:pt x="57869" y="16000"/>
                  </a:lnTo>
                  <a:lnTo>
                    <a:pt x="53863" y="16355"/>
                  </a:lnTo>
                  <a:lnTo>
                    <a:pt x="52500" y="12977"/>
                  </a:lnTo>
                  <a:lnTo>
                    <a:pt x="50710" y="14222"/>
                  </a:lnTo>
                  <a:lnTo>
                    <a:pt x="45596" y="15644"/>
                  </a:lnTo>
                  <a:lnTo>
                    <a:pt x="40568" y="16355"/>
                  </a:lnTo>
                  <a:lnTo>
                    <a:pt x="37159" y="22044"/>
                  </a:lnTo>
                  <a:lnTo>
                    <a:pt x="31960" y="30400"/>
                  </a:lnTo>
                  <a:lnTo>
                    <a:pt x="28636" y="35200"/>
                  </a:lnTo>
                  <a:lnTo>
                    <a:pt x="26250" y="33955"/>
                  </a:lnTo>
                  <a:lnTo>
                    <a:pt x="22840" y="36622"/>
                  </a:lnTo>
                  <a:lnTo>
                    <a:pt x="18664" y="35555"/>
                  </a:lnTo>
                  <a:lnTo>
                    <a:pt x="17471" y="40177"/>
                  </a:lnTo>
                  <a:lnTo>
                    <a:pt x="22840" y="42311"/>
                  </a:lnTo>
                  <a:lnTo>
                    <a:pt x="20710" y="45155"/>
                  </a:lnTo>
                  <a:lnTo>
                    <a:pt x="17130" y="46044"/>
                  </a:lnTo>
                  <a:lnTo>
                    <a:pt x="17471" y="50133"/>
                  </a:lnTo>
                  <a:lnTo>
                    <a:pt x="13125" y="50133"/>
                  </a:lnTo>
                  <a:lnTo>
                    <a:pt x="9289" y="50133"/>
                  </a:lnTo>
                  <a:lnTo>
                    <a:pt x="6221" y="52266"/>
                  </a:lnTo>
                  <a:lnTo>
                    <a:pt x="2386" y="55822"/>
                  </a:lnTo>
                  <a:lnTo>
                    <a:pt x="0" y="64177"/>
                  </a:lnTo>
                  <a:lnTo>
                    <a:pt x="1022" y="69333"/>
                  </a:lnTo>
                  <a:lnTo>
                    <a:pt x="4772" y="67911"/>
                  </a:lnTo>
                  <a:lnTo>
                    <a:pt x="5113" y="73955"/>
                  </a:lnTo>
                  <a:lnTo>
                    <a:pt x="5710" y="81600"/>
                  </a:lnTo>
                  <a:lnTo>
                    <a:pt x="4431" y="85511"/>
                  </a:lnTo>
                  <a:lnTo>
                    <a:pt x="2215" y="84800"/>
                  </a:lnTo>
                  <a:lnTo>
                    <a:pt x="3409" y="90666"/>
                  </a:lnTo>
                  <a:lnTo>
                    <a:pt x="6392" y="90666"/>
                  </a:lnTo>
                  <a:lnTo>
                    <a:pt x="8437" y="93511"/>
                  </a:lnTo>
                  <a:lnTo>
                    <a:pt x="7414" y="98133"/>
                  </a:lnTo>
                  <a:lnTo>
                    <a:pt x="8607" y="102933"/>
                  </a:lnTo>
                  <a:lnTo>
                    <a:pt x="10909" y="104355"/>
                  </a:lnTo>
                  <a:lnTo>
                    <a:pt x="10653" y="108266"/>
                  </a:lnTo>
                  <a:lnTo>
                    <a:pt x="14488" y="107555"/>
                  </a:lnTo>
                  <a:lnTo>
                    <a:pt x="13465" y="110755"/>
                  </a:lnTo>
                  <a:lnTo>
                    <a:pt x="10653" y="112888"/>
                  </a:lnTo>
                  <a:lnTo>
                    <a:pt x="13465" y="115733"/>
                  </a:lnTo>
                  <a:lnTo>
                    <a:pt x="16107" y="111466"/>
                  </a:lnTo>
                  <a:lnTo>
                    <a:pt x="19346" y="111822"/>
                  </a:lnTo>
                  <a:lnTo>
                    <a:pt x="21136" y="116444"/>
                  </a:lnTo>
                  <a:lnTo>
                    <a:pt x="24630" y="120000"/>
                  </a:lnTo>
                  <a:lnTo>
                    <a:pt x="26761" y="117155"/>
                  </a:lnTo>
                  <a:lnTo>
                    <a:pt x="29659" y="117155"/>
                  </a:lnTo>
                  <a:lnTo>
                    <a:pt x="30681" y="112888"/>
                  </a:lnTo>
                  <a:lnTo>
                    <a:pt x="30511" y="106844"/>
                  </a:lnTo>
                  <a:lnTo>
                    <a:pt x="32301" y="106133"/>
                  </a:lnTo>
                  <a:lnTo>
                    <a:pt x="35198" y="105777"/>
                  </a:lnTo>
                  <a:lnTo>
                    <a:pt x="39034" y="108266"/>
                  </a:lnTo>
                  <a:lnTo>
                    <a:pt x="42187" y="112888"/>
                  </a:lnTo>
                  <a:lnTo>
                    <a:pt x="45767" y="114311"/>
                  </a:lnTo>
                  <a:lnTo>
                    <a:pt x="49517" y="112888"/>
                  </a:lnTo>
                  <a:lnTo>
                    <a:pt x="53522" y="108444"/>
                  </a:lnTo>
                  <a:lnTo>
                    <a:pt x="55227" y="102933"/>
                  </a:lnTo>
                  <a:lnTo>
                    <a:pt x="57698" y="101155"/>
                  </a:lnTo>
                  <a:lnTo>
                    <a:pt x="60596" y="102577"/>
                  </a:lnTo>
                  <a:lnTo>
                    <a:pt x="62897" y="100088"/>
                  </a:lnTo>
                  <a:lnTo>
                    <a:pt x="64602" y="93511"/>
                  </a:lnTo>
                  <a:lnTo>
                    <a:pt x="66136" y="98488"/>
                  </a:lnTo>
                  <a:lnTo>
                    <a:pt x="64772" y="107555"/>
                  </a:lnTo>
                  <a:lnTo>
                    <a:pt x="65454" y="109155"/>
                  </a:lnTo>
                  <a:lnTo>
                    <a:pt x="65284" y="111288"/>
                  </a:lnTo>
                  <a:lnTo>
                    <a:pt x="66988" y="111111"/>
                  </a:lnTo>
                  <a:lnTo>
                    <a:pt x="68267" y="1088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" name="Google Shape;1690;p176">
              <a:extLst>
                <a:ext uri="{FF2B5EF4-FFF2-40B4-BE49-F238E27FC236}">
                  <a16:creationId xmlns:a16="http://schemas.microsoft.com/office/drawing/2014/main" id="{F7C29DAF-E001-154D-B53E-5826F51FDBE7}"/>
                </a:ext>
              </a:extLst>
            </p:cNvPr>
            <p:cNvSpPr/>
            <p:nvPr userDrawn="1"/>
          </p:nvSpPr>
          <p:spPr>
            <a:xfrm>
              <a:off x="8032810" y="3133157"/>
              <a:ext cx="618000" cy="222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720" y="112258"/>
                  </a:moveTo>
                  <a:lnTo>
                    <a:pt x="54651" y="99354"/>
                  </a:lnTo>
                  <a:lnTo>
                    <a:pt x="61395" y="106451"/>
                  </a:lnTo>
                  <a:lnTo>
                    <a:pt x="63953" y="120000"/>
                  </a:lnTo>
                  <a:lnTo>
                    <a:pt x="78139" y="109677"/>
                  </a:lnTo>
                  <a:lnTo>
                    <a:pt x="91627" y="93548"/>
                  </a:lnTo>
                  <a:lnTo>
                    <a:pt x="92325" y="92258"/>
                  </a:lnTo>
                  <a:lnTo>
                    <a:pt x="97674" y="76774"/>
                  </a:lnTo>
                  <a:lnTo>
                    <a:pt x="105581" y="80645"/>
                  </a:lnTo>
                  <a:lnTo>
                    <a:pt x="113255" y="80645"/>
                  </a:lnTo>
                  <a:lnTo>
                    <a:pt x="118604" y="87096"/>
                  </a:lnTo>
                  <a:lnTo>
                    <a:pt x="120000" y="66451"/>
                  </a:lnTo>
                  <a:lnTo>
                    <a:pt x="113255" y="61290"/>
                  </a:lnTo>
                  <a:lnTo>
                    <a:pt x="109534" y="47741"/>
                  </a:lnTo>
                  <a:lnTo>
                    <a:pt x="113023" y="37419"/>
                  </a:lnTo>
                  <a:lnTo>
                    <a:pt x="96279" y="23225"/>
                  </a:lnTo>
                  <a:lnTo>
                    <a:pt x="94883" y="9032"/>
                  </a:lnTo>
                  <a:lnTo>
                    <a:pt x="86511" y="3870"/>
                  </a:lnTo>
                  <a:lnTo>
                    <a:pt x="76744" y="12903"/>
                  </a:lnTo>
                  <a:lnTo>
                    <a:pt x="67441" y="25806"/>
                  </a:lnTo>
                  <a:lnTo>
                    <a:pt x="62790" y="17419"/>
                  </a:lnTo>
                  <a:lnTo>
                    <a:pt x="49767" y="2580"/>
                  </a:lnTo>
                  <a:lnTo>
                    <a:pt x="34418" y="7741"/>
                  </a:lnTo>
                  <a:lnTo>
                    <a:pt x="20930" y="7741"/>
                  </a:lnTo>
                  <a:lnTo>
                    <a:pt x="6046" y="0"/>
                  </a:lnTo>
                  <a:lnTo>
                    <a:pt x="0" y="12903"/>
                  </a:lnTo>
                  <a:lnTo>
                    <a:pt x="8837" y="23870"/>
                  </a:lnTo>
                  <a:lnTo>
                    <a:pt x="17674" y="33548"/>
                  </a:lnTo>
                  <a:lnTo>
                    <a:pt x="27209" y="47096"/>
                  </a:lnTo>
                  <a:lnTo>
                    <a:pt x="33023" y="78709"/>
                  </a:lnTo>
                  <a:lnTo>
                    <a:pt x="33953" y="104516"/>
                  </a:lnTo>
                  <a:lnTo>
                    <a:pt x="32558" y="112903"/>
                  </a:lnTo>
                  <a:lnTo>
                    <a:pt x="40465" y="116129"/>
                  </a:lnTo>
                  <a:lnTo>
                    <a:pt x="53720" y="112258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4" name="Google Shape;1691;p176">
              <a:extLst>
                <a:ext uri="{FF2B5EF4-FFF2-40B4-BE49-F238E27FC236}">
                  <a16:creationId xmlns:a16="http://schemas.microsoft.com/office/drawing/2014/main" id="{CC011F2D-9C10-7847-B859-E7E10F0E8F6F}"/>
                </a:ext>
              </a:extLst>
            </p:cNvPr>
            <p:cNvSpPr/>
            <p:nvPr userDrawn="1"/>
          </p:nvSpPr>
          <p:spPr>
            <a:xfrm>
              <a:off x="7815993" y="4208858"/>
              <a:ext cx="119700" cy="190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9600" y="106415"/>
                  </a:moveTo>
                  <a:lnTo>
                    <a:pt x="51600" y="110943"/>
                  </a:lnTo>
                  <a:lnTo>
                    <a:pt x="51600" y="112452"/>
                  </a:lnTo>
                  <a:lnTo>
                    <a:pt x="64800" y="98867"/>
                  </a:lnTo>
                  <a:lnTo>
                    <a:pt x="79200" y="84528"/>
                  </a:lnTo>
                  <a:lnTo>
                    <a:pt x="75600" y="67169"/>
                  </a:lnTo>
                  <a:lnTo>
                    <a:pt x="88800" y="52075"/>
                  </a:lnTo>
                  <a:lnTo>
                    <a:pt x="105600" y="33962"/>
                  </a:lnTo>
                  <a:lnTo>
                    <a:pt x="120000" y="23396"/>
                  </a:lnTo>
                  <a:lnTo>
                    <a:pt x="75600" y="0"/>
                  </a:lnTo>
                  <a:lnTo>
                    <a:pt x="45600" y="3773"/>
                  </a:lnTo>
                  <a:lnTo>
                    <a:pt x="26400" y="30943"/>
                  </a:lnTo>
                  <a:lnTo>
                    <a:pt x="19200" y="70943"/>
                  </a:lnTo>
                  <a:lnTo>
                    <a:pt x="4800" y="107924"/>
                  </a:lnTo>
                  <a:lnTo>
                    <a:pt x="0" y="120000"/>
                  </a:lnTo>
                  <a:lnTo>
                    <a:pt x="28800" y="118490"/>
                  </a:lnTo>
                  <a:lnTo>
                    <a:pt x="39600" y="10641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5" name="Google Shape;1692;p176">
              <a:extLst>
                <a:ext uri="{FF2B5EF4-FFF2-40B4-BE49-F238E27FC236}">
                  <a16:creationId xmlns:a16="http://schemas.microsoft.com/office/drawing/2014/main" id="{AD603386-B3E6-7445-BB2E-64C60D5E19DC}"/>
                </a:ext>
              </a:extLst>
            </p:cNvPr>
            <p:cNvSpPr/>
            <p:nvPr userDrawn="1"/>
          </p:nvSpPr>
          <p:spPr>
            <a:xfrm>
              <a:off x="7750109" y="4571818"/>
              <a:ext cx="45600" cy="6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99230"/>
                  </a:moveTo>
                  <a:lnTo>
                    <a:pt x="120000" y="39230"/>
                  </a:lnTo>
                  <a:lnTo>
                    <a:pt x="78947" y="0"/>
                  </a:lnTo>
                  <a:lnTo>
                    <a:pt x="44210" y="60000"/>
                  </a:lnTo>
                  <a:lnTo>
                    <a:pt x="0" y="90000"/>
                  </a:lnTo>
                  <a:lnTo>
                    <a:pt x="18947" y="120000"/>
                  </a:lnTo>
                  <a:lnTo>
                    <a:pt x="60000" y="9923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6" name="Google Shape;1693;p176">
              <a:extLst>
                <a:ext uri="{FF2B5EF4-FFF2-40B4-BE49-F238E27FC236}">
                  <a16:creationId xmlns:a16="http://schemas.microsoft.com/office/drawing/2014/main" id="{30CCE510-D45F-3B4C-9319-340DEB41D6DD}"/>
                </a:ext>
              </a:extLst>
            </p:cNvPr>
            <p:cNvSpPr/>
            <p:nvPr userDrawn="1"/>
          </p:nvSpPr>
          <p:spPr>
            <a:xfrm>
              <a:off x="8508371" y="3142740"/>
              <a:ext cx="491100" cy="39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341" y="31732"/>
                  </a:moveTo>
                  <a:lnTo>
                    <a:pt x="34829" y="34650"/>
                  </a:lnTo>
                  <a:lnTo>
                    <a:pt x="33073" y="46322"/>
                  </a:lnTo>
                  <a:lnTo>
                    <a:pt x="26341" y="42674"/>
                  </a:lnTo>
                  <a:lnTo>
                    <a:pt x="16682" y="42674"/>
                  </a:lnTo>
                  <a:lnTo>
                    <a:pt x="6731" y="40486"/>
                  </a:lnTo>
                  <a:lnTo>
                    <a:pt x="0" y="49240"/>
                  </a:lnTo>
                  <a:lnTo>
                    <a:pt x="4975" y="55075"/>
                  </a:lnTo>
                  <a:lnTo>
                    <a:pt x="16097" y="60182"/>
                  </a:lnTo>
                  <a:lnTo>
                    <a:pt x="14048" y="67841"/>
                  </a:lnTo>
                  <a:lnTo>
                    <a:pt x="26926" y="77325"/>
                  </a:lnTo>
                  <a:lnTo>
                    <a:pt x="28097" y="86079"/>
                  </a:lnTo>
                  <a:lnTo>
                    <a:pt x="27219" y="91185"/>
                  </a:lnTo>
                  <a:lnTo>
                    <a:pt x="43902" y="96656"/>
                  </a:lnTo>
                  <a:lnTo>
                    <a:pt x="48292" y="109057"/>
                  </a:lnTo>
                  <a:lnTo>
                    <a:pt x="50341" y="115258"/>
                  </a:lnTo>
                  <a:lnTo>
                    <a:pt x="54439" y="109787"/>
                  </a:lnTo>
                  <a:lnTo>
                    <a:pt x="62634" y="96291"/>
                  </a:lnTo>
                  <a:lnTo>
                    <a:pt x="74634" y="77325"/>
                  </a:lnTo>
                  <a:lnTo>
                    <a:pt x="86926" y="84984"/>
                  </a:lnTo>
                  <a:lnTo>
                    <a:pt x="83707" y="95197"/>
                  </a:lnTo>
                  <a:lnTo>
                    <a:pt x="88975" y="95197"/>
                  </a:lnTo>
                  <a:lnTo>
                    <a:pt x="91024" y="101762"/>
                  </a:lnTo>
                  <a:lnTo>
                    <a:pt x="85170" y="106869"/>
                  </a:lnTo>
                  <a:lnTo>
                    <a:pt x="92780" y="114164"/>
                  </a:lnTo>
                  <a:lnTo>
                    <a:pt x="101560" y="120000"/>
                  </a:lnTo>
                  <a:lnTo>
                    <a:pt x="106243" y="118905"/>
                  </a:lnTo>
                  <a:lnTo>
                    <a:pt x="104487" y="113799"/>
                  </a:lnTo>
                  <a:lnTo>
                    <a:pt x="101853" y="99939"/>
                  </a:lnTo>
                  <a:lnTo>
                    <a:pt x="103024" y="86443"/>
                  </a:lnTo>
                  <a:lnTo>
                    <a:pt x="108000" y="92644"/>
                  </a:lnTo>
                  <a:lnTo>
                    <a:pt x="105951" y="73677"/>
                  </a:lnTo>
                  <a:lnTo>
                    <a:pt x="103609" y="62735"/>
                  </a:lnTo>
                  <a:lnTo>
                    <a:pt x="103609" y="47416"/>
                  </a:lnTo>
                  <a:lnTo>
                    <a:pt x="108000" y="40851"/>
                  </a:lnTo>
                  <a:lnTo>
                    <a:pt x="115317" y="39392"/>
                  </a:lnTo>
                  <a:lnTo>
                    <a:pt x="119121" y="42674"/>
                  </a:lnTo>
                  <a:lnTo>
                    <a:pt x="120000" y="33556"/>
                  </a:lnTo>
                  <a:lnTo>
                    <a:pt x="114439" y="31367"/>
                  </a:lnTo>
                  <a:lnTo>
                    <a:pt x="106829" y="30273"/>
                  </a:lnTo>
                  <a:lnTo>
                    <a:pt x="100975" y="33191"/>
                  </a:lnTo>
                  <a:lnTo>
                    <a:pt x="92487" y="25896"/>
                  </a:lnTo>
                  <a:lnTo>
                    <a:pt x="82536" y="11671"/>
                  </a:lnTo>
                  <a:lnTo>
                    <a:pt x="72292" y="1823"/>
                  </a:lnTo>
                  <a:lnTo>
                    <a:pt x="69365" y="0"/>
                  </a:lnTo>
                  <a:lnTo>
                    <a:pt x="67609" y="7659"/>
                  </a:lnTo>
                  <a:lnTo>
                    <a:pt x="61170" y="27355"/>
                  </a:lnTo>
                  <a:lnTo>
                    <a:pt x="47121" y="33556"/>
                  </a:lnTo>
                  <a:lnTo>
                    <a:pt x="42439" y="24437"/>
                  </a:lnTo>
                  <a:lnTo>
                    <a:pt x="27219" y="18601"/>
                  </a:lnTo>
                  <a:lnTo>
                    <a:pt x="26048" y="18237"/>
                  </a:lnTo>
                  <a:lnTo>
                    <a:pt x="21658" y="24072"/>
                  </a:lnTo>
                  <a:lnTo>
                    <a:pt x="26341" y="31732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7" name="Google Shape;1694;p176">
              <a:extLst>
                <a:ext uri="{FF2B5EF4-FFF2-40B4-BE49-F238E27FC236}">
                  <a16:creationId xmlns:a16="http://schemas.microsoft.com/office/drawing/2014/main" id="{FEA490EA-4DF2-B846-8B4F-06E96058BEF9}"/>
                </a:ext>
              </a:extLst>
            </p:cNvPr>
            <p:cNvSpPr/>
            <p:nvPr userDrawn="1"/>
          </p:nvSpPr>
          <p:spPr>
            <a:xfrm>
              <a:off x="5275276" y="4015999"/>
              <a:ext cx="366600" cy="78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980" y="19939"/>
                  </a:moveTo>
                  <a:lnTo>
                    <a:pt x="23529" y="26707"/>
                  </a:lnTo>
                  <a:lnTo>
                    <a:pt x="31764" y="34756"/>
                  </a:lnTo>
                  <a:lnTo>
                    <a:pt x="16862" y="42987"/>
                  </a:lnTo>
                  <a:lnTo>
                    <a:pt x="3137" y="50853"/>
                  </a:lnTo>
                  <a:lnTo>
                    <a:pt x="0" y="58170"/>
                  </a:lnTo>
                  <a:lnTo>
                    <a:pt x="784" y="64207"/>
                  </a:lnTo>
                  <a:lnTo>
                    <a:pt x="16862" y="71524"/>
                  </a:lnTo>
                  <a:lnTo>
                    <a:pt x="18431" y="77743"/>
                  </a:lnTo>
                  <a:lnTo>
                    <a:pt x="41960" y="88902"/>
                  </a:lnTo>
                  <a:lnTo>
                    <a:pt x="49803" y="118353"/>
                  </a:lnTo>
                  <a:lnTo>
                    <a:pt x="49803" y="120000"/>
                  </a:lnTo>
                  <a:lnTo>
                    <a:pt x="64313" y="117987"/>
                  </a:lnTo>
                  <a:lnTo>
                    <a:pt x="74117" y="110121"/>
                  </a:lnTo>
                  <a:lnTo>
                    <a:pt x="73333" y="103719"/>
                  </a:lnTo>
                  <a:lnTo>
                    <a:pt x="72549" y="98414"/>
                  </a:lnTo>
                  <a:lnTo>
                    <a:pt x="82352" y="94939"/>
                  </a:lnTo>
                  <a:lnTo>
                    <a:pt x="92941" y="89268"/>
                  </a:lnTo>
                  <a:lnTo>
                    <a:pt x="116470" y="84695"/>
                  </a:lnTo>
                  <a:lnTo>
                    <a:pt x="115686" y="78658"/>
                  </a:lnTo>
                  <a:lnTo>
                    <a:pt x="120000" y="72439"/>
                  </a:lnTo>
                  <a:lnTo>
                    <a:pt x="115686" y="71341"/>
                  </a:lnTo>
                  <a:lnTo>
                    <a:pt x="104705" y="65670"/>
                  </a:lnTo>
                  <a:lnTo>
                    <a:pt x="99215" y="60731"/>
                  </a:lnTo>
                  <a:lnTo>
                    <a:pt x="91764" y="64207"/>
                  </a:lnTo>
                  <a:lnTo>
                    <a:pt x="80784" y="61646"/>
                  </a:lnTo>
                  <a:lnTo>
                    <a:pt x="74509" y="57073"/>
                  </a:lnTo>
                  <a:lnTo>
                    <a:pt x="76862" y="51585"/>
                  </a:lnTo>
                  <a:lnTo>
                    <a:pt x="83921" y="49207"/>
                  </a:lnTo>
                  <a:lnTo>
                    <a:pt x="96862" y="45182"/>
                  </a:lnTo>
                  <a:lnTo>
                    <a:pt x="105490" y="38414"/>
                  </a:lnTo>
                  <a:lnTo>
                    <a:pt x="108627" y="31463"/>
                  </a:lnTo>
                  <a:lnTo>
                    <a:pt x="99215" y="26158"/>
                  </a:lnTo>
                  <a:lnTo>
                    <a:pt x="93333" y="22134"/>
                  </a:lnTo>
                  <a:lnTo>
                    <a:pt x="94117" y="16829"/>
                  </a:lnTo>
                  <a:lnTo>
                    <a:pt x="105490" y="12804"/>
                  </a:lnTo>
                  <a:lnTo>
                    <a:pt x="113333" y="8780"/>
                  </a:lnTo>
                  <a:lnTo>
                    <a:pt x="109411" y="4390"/>
                  </a:lnTo>
                  <a:lnTo>
                    <a:pt x="90980" y="10609"/>
                  </a:lnTo>
                  <a:lnTo>
                    <a:pt x="84705" y="6951"/>
                  </a:lnTo>
                  <a:lnTo>
                    <a:pt x="83921" y="1463"/>
                  </a:lnTo>
                  <a:lnTo>
                    <a:pt x="70588" y="0"/>
                  </a:lnTo>
                  <a:lnTo>
                    <a:pt x="49803" y="1097"/>
                  </a:lnTo>
                  <a:lnTo>
                    <a:pt x="37647" y="4390"/>
                  </a:lnTo>
                  <a:lnTo>
                    <a:pt x="33725" y="4573"/>
                  </a:lnTo>
                  <a:lnTo>
                    <a:pt x="28627" y="10609"/>
                  </a:lnTo>
                  <a:lnTo>
                    <a:pt x="30980" y="19939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8" name="Google Shape;1695;p176">
              <a:extLst>
                <a:ext uri="{FF2B5EF4-FFF2-40B4-BE49-F238E27FC236}">
                  <a16:creationId xmlns:a16="http://schemas.microsoft.com/office/drawing/2014/main" id="{E5674F06-2461-744B-BF72-64A2934EB208}"/>
                </a:ext>
              </a:extLst>
            </p:cNvPr>
            <p:cNvSpPr/>
            <p:nvPr userDrawn="1"/>
          </p:nvSpPr>
          <p:spPr>
            <a:xfrm>
              <a:off x="3961195" y="3045711"/>
              <a:ext cx="1032600" cy="92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368" y="42600"/>
                  </a:moveTo>
                  <a:lnTo>
                    <a:pt x="106078" y="41196"/>
                  </a:lnTo>
                  <a:lnTo>
                    <a:pt x="106078" y="41196"/>
                  </a:lnTo>
                  <a:lnTo>
                    <a:pt x="101624" y="36202"/>
                  </a:lnTo>
                  <a:lnTo>
                    <a:pt x="96334" y="32925"/>
                  </a:lnTo>
                  <a:lnTo>
                    <a:pt x="95916" y="37451"/>
                  </a:lnTo>
                  <a:lnTo>
                    <a:pt x="90208" y="35266"/>
                  </a:lnTo>
                  <a:lnTo>
                    <a:pt x="87842" y="31677"/>
                  </a:lnTo>
                  <a:lnTo>
                    <a:pt x="85058" y="32613"/>
                  </a:lnTo>
                  <a:lnTo>
                    <a:pt x="83248" y="30273"/>
                  </a:lnTo>
                  <a:lnTo>
                    <a:pt x="79071" y="27152"/>
                  </a:lnTo>
                  <a:lnTo>
                    <a:pt x="75452" y="24499"/>
                  </a:lnTo>
                  <a:lnTo>
                    <a:pt x="73781" y="20754"/>
                  </a:lnTo>
                  <a:lnTo>
                    <a:pt x="71693" y="21534"/>
                  </a:lnTo>
                  <a:lnTo>
                    <a:pt x="67378" y="20130"/>
                  </a:lnTo>
                  <a:lnTo>
                    <a:pt x="62366" y="17165"/>
                  </a:lnTo>
                  <a:lnTo>
                    <a:pt x="57215" y="16540"/>
                  </a:lnTo>
                  <a:lnTo>
                    <a:pt x="53874" y="14356"/>
                  </a:lnTo>
                  <a:lnTo>
                    <a:pt x="48306" y="14356"/>
                  </a:lnTo>
                  <a:lnTo>
                    <a:pt x="42320" y="11547"/>
                  </a:lnTo>
                  <a:lnTo>
                    <a:pt x="36751" y="8270"/>
                  </a:lnTo>
                  <a:lnTo>
                    <a:pt x="31600" y="6397"/>
                  </a:lnTo>
                  <a:lnTo>
                    <a:pt x="21995" y="3589"/>
                  </a:lnTo>
                  <a:lnTo>
                    <a:pt x="19767" y="312"/>
                  </a:lnTo>
                  <a:lnTo>
                    <a:pt x="13781" y="0"/>
                  </a:lnTo>
                  <a:lnTo>
                    <a:pt x="11136" y="4213"/>
                  </a:lnTo>
                  <a:lnTo>
                    <a:pt x="5707" y="2964"/>
                  </a:lnTo>
                  <a:lnTo>
                    <a:pt x="835" y="6397"/>
                  </a:lnTo>
                  <a:lnTo>
                    <a:pt x="1948" y="13420"/>
                  </a:lnTo>
                  <a:lnTo>
                    <a:pt x="3758" y="18413"/>
                  </a:lnTo>
                  <a:lnTo>
                    <a:pt x="0" y="22470"/>
                  </a:lnTo>
                  <a:lnTo>
                    <a:pt x="278" y="25591"/>
                  </a:lnTo>
                  <a:lnTo>
                    <a:pt x="8213" y="21690"/>
                  </a:lnTo>
                  <a:lnTo>
                    <a:pt x="9744" y="24967"/>
                  </a:lnTo>
                  <a:lnTo>
                    <a:pt x="7935" y="28868"/>
                  </a:lnTo>
                  <a:lnTo>
                    <a:pt x="13225" y="28868"/>
                  </a:lnTo>
                  <a:lnTo>
                    <a:pt x="18515" y="29804"/>
                  </a:lnTo>
                  <a:lnTo>
                    <a:pt x="22691" y="29960"/>
                  </a:lnTo>
                  <a:lnTo>
                    <a:pt x="22969" y="35266"/>
                  </a:lnTo>
                  <a:lnTo>
                    <a:pt x="25754" y="35422"/>
                  </a:lnTo>
                  <a:lnTo>
                    <a:pt x="23805" y="39947"/>
                  </a:lnTo>
                  <a:lnTo>
                    <a:pt x="18236" y="42444"/>
                  </a:lnTo>
                  <a:lnTo>
                    <a:pt x="16844" y="47126"/>
                  </a:lnTo>
                  <a:lnTo>
                    <a:pt x="15313" y="53368"/>
                  </a:lnTo>
                  <a:lnTo>
                    <a:pt x="13364" y="56176"/>
                  </a:lnTo>
                  <a:lnTo>
                    <a:pt x="12807" y="62574"/>
                  </a:lnTo>
                  <a:lnTo>
                    <a:pt x="6264" y="62886"/>
                  </a:lnTo>
                  <a:lnTo>
                    <a:pt x="8213" y="69596"/>
                  </a:lnTo>
                  <a:lnTo>
                    <a:pt x="11136" y="71937"/>
                  </a:lnTo>
                  <a:lnTo>
                    <a:pt x="6960" y="76931"/>
                  </a:lnTo>
                  <a:lnTo>
                    <a:pt x="5707" y="81924"/>
                  </a:lnTo>
                  <a:lnTo>
                    <a:pt x="7378" y="84889"/>
                  </a:lnTo>
                  <a:lnTo>
                    <a:pt x="5290" y="88010"/>
                  </a:lnTo>
                  <a:lnTo>
                    <a:pt x="2505" y="88166"/>
                  </a:lnTo>
                  <a:lnTo>
                    <a:pt x="835" y="93003"/>
                  </a:lnTo>
                  <a:lnTo>
                    <a:pt x="1392" y="100026"/>
                  </a:lnTo>
                  <a:lnTo>
                    <a:pt x="4315" y="100026"/>
                  </a:lnTo>
                  <a:lnTo>
                    <a:pt x="7378" y="102834"/>
                  </a:lnTo>
                  <a:lnTo>
                    <a:pt x="9883" y="107984"/>
                  </a:lnTo>
                  <a:lnTo>
                    <a:pt x="9327" y="112353"/>
                  </a:lnTo>
                  <a:lnTo>
                    <a:pt x="12389" y="117191"/>
                  </a:lnTo>
                  <a:lnTo>
                    <a:pt x="16844" y="120000"/>
                  </a:lnTo>
                  <a:lnTo>
                    <a:pt x="20881" y="115630"/>
                  </a:lnTo>
                  <a:lnTo>
                    <a:pt x="26728" y="115318"/>
                  </a:lnTo>
                  <a:lnTo>
                    <a:pt x="32714" y="113446"/>
                  </a:lnTo>
                  <a:lnTo>
                    <a:pt x="39814" y="114694"/>
                  </a:lnTo>
                  <a:lnTo>
                    <a:pt x="48027" y="117191"/>
                  </a:lnTo>
                  <a:lnTo>
                    <a:pt x="51508" y="117191"/>
                  </a:lnTo>
                  <a:lnTo>
                    <a:pt x="57215" y="115942"/>
                  </a:lnTo>
                  <a:lnTo>
                    <a:pt x="61252" y="110793"/>
                  </a:lnTo>
                  <a:lnTo>
                    <a:pt x="65429" y="107672"/>
                  </a:lnTo>
                  <a:lnTo>
                    <a:pt x="70858" y="108608"/>
                  </a:lnTo>
                  <a:lnTo>
                    <a:pt x="70580" y="104863"/>
                  </a:lnTo>
                  <a:lnTo>
                    <a:pt x="72807" y="99713"/>
                  </a:lnTo>
                  <a:lnTo>
                    <a:pt x="77958" y="96280"/>
                  </a:lnTo>
                  <a:lnTo>
                    <a:pt x="83526" y="93315"/>
                  </a:lnTo>
                  <a:lnTo>
                    <a:pt x="79907" y="86449"/>
                  </a:lnTo>
                  <a:lnTo>
                    <a:pt x="79628" y="80364"/>
                  </a:lnTo>
                  <a:lnTo>
                    <a:pt x="83526" y="74434"/>
                  </a:lnTo>
                  <a:lnTo>
                    <a:pt x="89651" y="67880"/>
                  </a:lnTo>
                  <a:lnTo>
                    <a:pt x="93549" y="67256"/>
                  </a:lnTo>
                  <a:lnTo>
                    <a:pt x="92993" y="62730"/>
                  </a:lnTo>
                  <a:lnTo>
                    <a:pt x="98979" y="59609"/>
                  </a:lnTo>
                  <a:lnTo>
                    <a:pt x="107192" y="58673"/>
                  </a:lnTo>
                  <a:lnTo>
                    <a:pt x="111786" y="57113"/>
                  </a:lnTo>
                  <a:lnTo>
                    <a:pt x="118747" y="53211"/>
                  </a:lnTo>
                  <a:lnTo>
                    <a:pt x="120000" y="47906"/>
                  </a:lnTo>
                  <a:lnTo>
                    <a:pt x="119443" y="43693"/>
                  </a:lnTo>
                  <a:lnTo>
                    <a:pt x="116658" y="43537"/>
                  </a:lnTo>
                  <a:lnTo>
                    <a:pt x="111368" y="4260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9" name="Google Shape;1696;p176">
              <a:extLst>
                <a:ext uri="{FF2B5EF4-FFF2-40B4-BE49-F238E27FC236}">
                  <a16:creationId xmlns:a16="http://schemas.microsoft.com/office/drawing/2014/main" id="{1AC77809-4296-3B4D-A428-DEF53A92BDC5}"/>
                </a:ext>
              </a:extLst>
            </p:cNvPr>
            <p:cNvSpPr/>
            <p:nvPr userDrawn="1"/>
          </p:nvSpPr>
          <p:spPr>
            <a:xfrm>
              <a:off x="5318400" y="2022716"/>
              <a:ext cx="694800" cy="87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551" y="32022"/>
                  </a:moveTo>
                  <a:lnTo>
                    <a:pt x="18206" y="33177"/>
                  </a:lnTo>
                  <a:lnTo>
                    <a:pt x="22344" y="36478"/>
                  </a:lnTo>
                  <a:lnTo>
                    <a:pt x="16965" y="40440"/>
                  </a:lnTo>
                  <a:lnTo>
                    <a:pt x="16344" y="43576"/>
                  </a:lnTo>
                  <a:lnTo>
                    <a:pt x="8482" y="45061"/>
                  </a:lnTo>
                  <a:lnTo>
                    <a:pt x="10965" y="49188"/>
                  </a:lnTo>
                  <a:lnTo>
                    <a:pt x="7862" y="55955"/>
                  </a:lnTo>
                  <a:lnTo>
                    <a:pt x="3931" y="56286"/>
                  </a:lnTo>
                  <a:lnTo>
                    <a:pt x="0" y="60247"/>
                  </a:lnTo>
                  <a:lnTo>
                    <a:pt x="6827" y="61072"/>
                  </a:lnTo>
                  <a:lnTo>
                    <a:pt x="7862" y="66850"/>
                  </a:lnTo>
                  <a:lnTo>
                    <a:pt x="2896" y="70811"/>
                  </a:lnTo>
                  <a:lnTo>
                    <a:pt x="2896" y="70976"/>
                  </a:lnTo>
                  <a:lnTo>
                    <a:pt x="5793" y="73617"/>
                  </a:lnTo>
                  <a:lnTo>
                    <a:pt x="8689" y="78074"/>
                  </a:lnTo>
                  <a:lnTo>
                    <a:pt x="6620" y="83191"/>
                  </a:lnTo>
                  <a:lnTo>
                    <a:pt x="6827" y="83191"/>
                  </a:lnTo>
                  <a:lnTo>
                    <a:pt x="11172" y="87977"/>
                  </a:lnTo>
                  <a:lnTo>
                    <a:pt x="21103" y="89628"/>
                  </a:lnTo>
                  <a:lnTo>
                    <a:pt x="27931" y="93259"/>
                  </a:lnTo>
                  <a:lnTo>
                    <a:pt x="21103" y="100192"/>
                  </a:lnTo>
                  <a:lnTo>
                    <a:pt x="16551" y="112737"/>
                  </a:lnTo>
                  <a:lnTo>
                    <a:pt x="15931" y="112902"/>
                  </a:lnTo>
                  <a:lnTo>
                    <a:pt x="19655" y="114387"/>
                  </a:lnTo>
                  <a:lnTo>
                    <a:pt x="28551" y="115048"/>
                  </a:lnTo>
                  <a:lnTo>
                    <a:pt x="31448" y="111416"/>
                  </a:lnTo>
                  <a:lnTo>
                    <a:pt x="38068" y="114718"/>
                  </a:lnTo>
                  <a:lnTo>
                    <a:pt x="44896" y="117524"/>
                  </a:lnTo>
                  <a:lnTo>
                    <a:pt x="50896" y="118514"/>
                  </a:lnTo>
                  <a:lnTo>
                    <a:pt x="56068" y="115708"/>
                  </a:lnTo>
                  <a:lnTo>
                    <a:pt x="62482" y="120000"/>
                  </a:lnTo>
                  <a:lnTo>
                    <a:pt x="69310" y="118184"/>
                  </a:lnTo>
                  <a:lnTo>
                    <a:pt x="78206" y="116203"/>
                  </a:lnTo>
                  <a:lnTo>
                    <a:pt x="86482" y="117028"/>
                  </a:lnTo>
                  <a:lnTo>
                    <a:pt x="92482" y="118679"/>
                  </a:lnTo>
                  <a:lnTo>
                    <a:pt x="88344" y="110426"/>
                  </a:lnTo>
                  <a:lnTo>
                    <a:pt x="93103" y="107125"/>
                  </a:lnTo>
                  <a:lnTo>
                    <a:pt x="96827" y="103328"/>
                  </a:lnTo>
                  <a:lnTo>
                    <a:pt x="102206" y="104319"/>
                  </a:lnTo>
                  <a:lnTo>
                    <a:pt x="103241" y="100027"/>
                  </a:lnTo>
                  <a:lnTo>
                    <a:pt x="98068" y="97056"/>
                  </a:lnTo>
                  <a:lnTo>
                    <a:pt x="90620" y="89463"/>
                  </a:lnTo>
                  <a:lnTo>
                    <a:pt x="86068" y="83191"/>
                  </a:lnTo>
                  <a:lnTo>
                    <a:pt x="86689" y="80880"/>
                  </a:lnTo>
                  <a:lnTo>
                    <a:pt x="82965" y="74277"/>
                  </a:lnTo>
                  <a:lnTo>
                    <a:pt x="90827" y="73122"/>
                  </a:lnTo>
                  <a:lnTo>
                    <a:pt x="100551" y="70316"/>
                  </a:lnTo>
                  <a:lnTo>
                    <a:pt x="108000" y="67675"/>
                  </a:lnTo>
                  <a:lnTo>
                    <a:pt x="112344" y="64209"/>
                  </a:lnTo>
                  <a:lnTo>
                    <a:pt x="115655" y="67015"/>
                  </a:lnTo>
                  <a:lnTo>
                    <a:pt x="120000" y="63548"/>
                  </a:lnTo>
                  <a:lnTo>
                    <a:pt x="119793" y="63218"/>
                  </a:lnTo>
                  <a:lnTo>
                    <a:pt x="119793" y="58762"/>
                  </a:lnTo>
                  <a:lnTo>
                    <a:pt x="115241" y="52654"/>
                  </a:lnTo>
                  <a:lnTo>
                    <a:pt x="119793" y="48198"/>
                  </a:lnTo>
                  <a:lnTo>
                    <a:pt x="115862" y="44896"/>
                  </a:lnTo>
                  <a:lnTo>
                    <a:pt x="115034" y="39944"/>
                  </a:lnTo>
                  <a:lnTo>
                    <a:pt x="110068" y="33672"/>
                  </a:lnTo>
                  <a:lnTo>
                    <a:pt x="113379" y="30206"/>
                  </a:lnTo>
                  <a:lnTo>
                    <a:pt x="112344" y="25089"/>
                  </a:lnTo>
                  <a:lnTo>
                    <a:pt x="116275" y="20137"/>
                  </a:lnTo>
                  <a:lnTo>
                    <a:pt x="116482" y="18321"/>
                  </a:lnTo>
                  <a:lnTo>
                    <a:pt x="109862" y="15515"/>
                  </a:lnTo>
                  <a:lnTo>
                    <a:pt x="106137" y="9738"/>
                  </a:lnTo>
                  <a:lnTo>
                    <a:pt x="101793" y="6107"/>
                  </a:lnTo>
                  <a:lnTo>
                    <a:pt x="93103" y="9078"/>
                  </a:lnTo>
                  <a:lnTo>
                    <a:pt x="84206" y="13370"/>
                  </a:lnTo>
                  <a:lnTo>
                    <a:pt x="76551" y="15515"/>
                  </a:lnTo>
                  <a:lnTo>
                    <a:pt x="69931" y="16506"/>
                  </a:lnTo>
                  <a:lnTo>
                    <a:pt x="72413" y="13039"/>
                  </a:lnTo>
                  <a:lnTo>
                    <a:pt x="75310" y="8418"/>
                  </a:lnTo>
                  <a:lnTo>
                    <a:pt x="69931" y="8088"/>
                  </a:lnTo>
                  <a:lnTo>
                    <a:pt x="62275" y="5116"/>
                  </a:lnTo>
                  <a:lnTo>
                    <a:pt x="63103" y="1650"/>
                  </a:lnTo>
                  <a:lnTo>
                    <a:pt x="62689" y="1155"/>
                  </a:lnTo>
                  <a:lnTo>
                    <a:pt x="53586" y="0"/>
                  </a:lnTo>
                  <a:lnTo>
                    <a:pt x="46965" y="660"/>
                  </a:lnTo>
                  <a:lnTo>
                    <a:pt x="47379" y="990"/>
                  </a:lnTo>
                  <a:lnTo>
                    <a:pt x="45724" y="5777"/>
                  </a:lnTo>
                  <a:lnTo>
                    <a:pt x="46965" y="10068"/>
                  </a:lnTo>
                  <a:lnTo>
                    <a:pt x="50275" y="15515"/>
                  </a:lnTo>
                  <a:lnTo>
                    <a:pt x="42827" y="15515"/>
                  </a:lnTo>
                  <a:lnTo>
                    <a:pt x="38068" y="21788"/>
                  </a:lnTo>
                  <a:lnTo>
                    <a:pt x="36827" y="16506"/>
                  </a:lnTo>
                  <a:lnTo>
                    <a:pt x="27103" y="15515"/>
                  </a:lnTo>
                  <a:lnTo>
                    <a:pt x="22758" y="20962"/>
                  </a:lnTo>
                  <a:lnTo>
                    <a:pt x="25448" y="25419"/>
                  </a:lnTo>
                  <a:lnTo>
                    <a:pt x="22551" y="32022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0" name="Google Shape;1697;p176">
              <a:extLst>
                <a:ext uri="{FF2B5EF4-FFF2-40B4-BE49-F238E27FC236}">
                  <a16:creationId xmlns:a16="http://schemas.microsoft.com/office/drawing/2014/main" id="{BD0B0BA4-DA36-424A-9BED-A1A927B87ED0}"/>
                </a:ext>
              </a:extLst>
            </p:cNvPr>
            <p:cNvSpPr/>
            <p:nvPr userDrawn="1"/>
          </p:nvSpPr>
          <p:spPr>
            <a:xfrm>
              <a:off x="3829428" y="3212217"/>
              <a:ext cx="353400" cy="60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2067" y="100629"/>
                  </a:moveTo>
                  <a:lnTo>
                    <a:pt x="60203" y="100393"/>
                  </a:lnTo>
                  <a:lnTo>
                    <a:pt x="66305" y="95669"/>
                  </a:lnTo>
                  <a:lnTo>
                    <a:pt x="61423" y="91181"/>
                  </a:lnTo>
                  <a:lnTo>
                    <a:pt x="65084" y="83622"/>
                  </a:lnTo>
                  <a:lnTo>
                    <a:pt x="77288" y="76062"/>
                  </a:lnTo>
                  <a:lnTo>
                    <a:pt x="68745" y="72519"/>
                  </a:lnTo>
                  <a:lnTo>
                    <a:pt x="63050" y="62362"/>
                  </a:lnTo>
                  <a:lnTo>
                    <a:pt x="82169" y="61889"/>
                  </a:lnTo>
                  <a:lnTo>
                    <a:pt x="83796" y="52204"/>
                  </a:lnTo>
                  <a:lnTo>
                    <a:pt x="89491" y="47952"/>
                  </a:lnTo>
                  <a:lnTo>
                    <a:pt x="93966" y="38503"/>
                  </a:lnTo>
                  <a:lnTo>
                    <a:pt x="98033" y="31417"/>
                  </a:lnTo>
                  <a:lnTo>
                    <a:pt x="114305" y="27637"/>
                  </a:lnTo>
                  <a:lnTo>
                    <a:pt x="120000" y="20787"/>
                  </a:lnTo>
                  <a:lnTo>
                    <a:pt x="111864" y="20551"/>
                  </a:lnTo>
                  <a:lnTo>
                    <a:pt x="111050" y="12519"/>
                  </a:lnTo>
                  <a:lnTo>
                    <a:pt x="98847" y="12283"/>
                  </a:lnTo>
                  <a:lnTo>
                    <a:pt x="83389" y="10866"/>
                  </a:lnTo>
                  <a:lnTo>
                    <a:pt x="67932" y="10866"/>
                  </a:lnTo>
                  <a:lnTo>
                    <a:pt x="73220" y="4960"/>
                  </a:lnTo>
                  <a:lnTo>
                    <a:pt x="68745" y="0"/>
                  </a:lnTo>
                  <a:lnTo>
                    <a:pt x="45559" y="5905"/>
                  </a:lnTo>
                  <a:lnTo>
                    <a:pt x="46372" y="15590"/>
                  </a:lnTo>
                  <a:lnTo>
                    <a:pt x="43932" y="28582"/>
                  </a:lnTo>
                  <a:lnTo>
                    <a:pt x="31728" y="41574"/>
                  </a:lnTo>
                  <a:lnTo>
                    <a:pt x="21559" y="52913"/>
                  </a:lnTo>
                  <a:lnTo>
                    <a:pt x="8542" y="59291"/>
                  </a:lnTo>
                  <a:lnTo>
                    <a:pt x="0" y="71338"/>
                  </a:lnTo>
                  <a:lnTo>
                    <a:pt x="3661" y="79370"/>
                  </a:lnTo>
                  <a:lnTo>
                    <a:pt x="15050" y="81496"/>
                  </a:lnTo>
                  <a:lnTo>
                    <a:pt x="12610" y="88818"/>
                  </a:lnTo>
                  <a:lnTo>
                    <a:pt x="7728" y="100866"/>
                  </a:lnTo>
                  <a:lnTo>
                    <a:pt x="0" y="111023"/>
                  </a:lnTo>
                  <a:lnTo>
                    <a:pt x="15864" y="112913"/>
                  </a:lnTo>
                  <a:lnTo>
                    <a:pt x="29288" y="120000"/>
                  </a:lnTo>
                  <a:lnTo>
                    <a:pt x="41491" y="118582"/>
                  </a:lnTo>
                  <a:lnTo>
                    <a:pt x="48813" y="118582"/>
                  </a:lnTo>
                  <a:lnTo>
                    <a:pt x="47186" y="107952"/>
                  </a:lnTo>
                  <a:lnTo>
                    <a:pt x="52067" y="100629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1" name="Google Shape;1698;p176">
              <a:extLst>
                <a:ext uri="{FF2B5EF4-FFF2-40B4-BE49-F238E27FC236}">
                  <a16:creationId xmlns:a16="http://schemas.microsoft.com/office/drawing/2014/main" id="{C04F4498-7BF2-764B-8500-2A295C11539A}"/>
                </a:ext>
              </a:extLst>
            </p:cNvPr>
            <p:cNvSpPr/>
            <p:nvPr userDrawn="1"/>
          </p:nvSpPr>
          <p:spPr>
            <a:xfrm>
              <a:off x="5177050" y="2161671"/>
              <a:ext cx="288600" cy="26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377" y="93866"/>
                  </a:moveTo>
                  <a:lnTo>
                    <a:pt x="52780" y="94400"/>
                  </a:lnTo>
                  <a:lnTo>
                    <a:pt x="60248" y="112533"/>
                  </a:lnTo>
                  <a:lnTo>
                    <a:pt x="69211" y="118933"/>
                  </a:lnTo>
                  <a:lnTo>
                    <a:pt x="68215" y="120000"/>
                  </a:lnTo>
                  <a:lnTo>
                    <a:pt x="77676" y="118933"/>
                  </a:lnTo>
                  <a:lnTo>
                    <a:pt x="85145" y="97066"/>
                  </a:lnTo>
                  <a:lnTo>
                    <a:pt x="79170" y="83733"/>
                  </a:lnTo>
                  <a:lnTo>
                    <a:pt x="98091" y="78933"/>
                  </a:lnTo>
                  <a:lnTo>
                    <a:pt x="99585" y="68800"/>
                  </a:lnTo>
                  <a:lnTo>
                    <a:pt x="112531" y="56000"/>
                  </a:lnTo>
                  <a:lnTo>
                    <a:pt x="102572" y="45333"/>
                  </a:lnTo>
                  <a:lnTo>
                    <a:pt x="113029" y="41600"/>
                  </a:lnTo>
                  <a:lnTo>
                    <a:pt x="120000" y="20266"/>
                  </a:lnTo>
                  <a:lnTo>
                    <a:pt x="113526" y="5866"/>
                  </a:lnTo>
                  <a:lnTo>
                    <a:pt x="113029" y="6400"/>
                  </a:lnTo>
                  <a:lnTo>
                    <a:pt x="95601" y="1066"/>
                  </a:lnTo>
                  <a:lnTo>
                    <a:pt x="75684" y="5333"/>
                  </a:lnTo>
                  <a:lnTo>
                    <a:pt x="65726" y="22933"/>
                  </a:lnTo>
                  <a:lnTo>
                    <a:pt x="74688" y="37866"/>
                  </a:lnTo>
                  <a:lnTo>
                    <a:pt x="58755" y="54400"/>
                  </a:lnTo>
                  <a:lnTo>
                    <a:pt x="51784" y="43200"/>
                  </a:lnTo>
                  <a:lnTo>
                    <a:pt x="55767" y="20800"/>
                  </a:lnTo>
                  <a:lnTo>
                    <a:pt x="58755" y="9600"/>
                  </a:lnTo>
                  <a:lnTo>
                    <a:pt x="72697" y="0"/>
                  </a:lnTo>
                  <a:lnTo>
                    <a:pt x="60746" y="3200"/>
                  </a:lnTo>
                  <a:lnTo>
                    <a:pt x="48796" y="9600"/>
                  </a:lnTo>
                  <a:lnTo>
                    <a:pt x="39336" y="35733"/>
                  </a:lnTo>
                  <a:lnTo>
                    <a:pt x="23402" y="61866"/>
                  </a:lnTo>
                  <a:lnTo>
                    <a:pt x="6970" y="81600"/>
                  </a:lnTo>
                  <a:lnTo>
                    <a:pt x="0" y="83733"/>
                  </a:lnTo>
                  <a:lnTo>
                    <a:pt x="9460" y="102933"/>
                  </a:lnTo>
                  <a:lnTo>
                    <a:pt x="29377" y="9386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2" name="Google Shape;1699;p176">
              <a:extLst>
                <a:ext uri="{FF2B5EF4-FFF2-40B4-BE49-F238E27FC236}">
                  <a16:creationId xmlns:a16="http://schemas.microsoft.com/office/drawing/2014/main" id="{0F468211-576E-5642-994B-A954508134CF}"/>
                </a:ext>
              </a:extLst>
            </p:cNvPr>
            <p:cNvSpPr/>
            <p:nvPr userDrawn="1"/>
          </p:nvSpPr>
          <p:spPr>
            <a:xfrm>
              <a:off x="5097989" y="2349739"/>
              <a:ext cx="265800" cy="27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162" y="44601"/>
                  </a:moveTo>
                  <a:lnTo>
                    <a:pt x="26486" y="55221"/>
                  </a:lnTo>
                  <a:lnTo>
                    <a:pt x="47567" y="64247"/>
                  </a:lnTo>
                  <a:lnTo>
                    <a:pt x="45945" y="81769"/>
                  </a:lnTo>
                  <a:lnTo>
                    <a:pt x="56756" y="87079"/>
                  </a:lnTo>
                  <a:lnTo>
                    <a:pt x="66486" y="74867"/>
                  </a:lnTo>
                  <a:lnTo>
                    <a:pt x="69189" y="97168"/>
                  </a:lnTo>
                  <a:lnTo>
                    <a:pt x="86486" y="108849"/>
                  </a:lnTo>
                  <a:lnTo>
                    <a:pt x="98378" y="120000"/>
                  </a:lnTo>
                  <a:lnTo>
                    <a:pt x="97297" y="103008"/>
                  </a:lnTo>
                  <a:lnTo>
                    <a:pt x="107027" y="83362"/>
                  </a:lnTo>
                  <a:lnTo>
                    <a:pt x="107027" y="82831"/>
                  </a:lnTo>
                  <a:lnTo>
                    <a:pt x="120000" y="70088"/>
                  </a:lnTo>
                  <a:lnTo>
                    <a:pt x="117297" y="51504"/>
                  </a:lnTo>
                  <a:lnTo>
                    <a:pt x="99459" y="48849"/>
                  </a:lnTo>
                  <a:lnTo>
                    <a:pt x="109729" y="36106"/>
                  </a:lnTo>
                  <a:lnTo>
                    <a:pt x="110810" y="35044"/>
                  </a:lnTo>
                  <a:lnTo>
                    <a:pt x="101081" y="28672"/>
                  </a:lnTo>
                  <a:lnTo>
                    <a:pt x="92972" y="10619"/>
                  </a:lnTo>
                  <a:lnTo>
                    <a:pt x="67567" y="10088"/>
                  </a:lnTo>
                  <a:lnTo>
                    <a:pt x="45945" y="19115"/>
                  </a:lnTo>
                  <a:lnTo>
                    <a:pt x="35675" y="0"/>
                  </a:lnTo>
                  <a:lnTo>
                    <a:pt x="25945" y="3716"/>
                  </a:lnTo>
                  <a:lnTo>
                    <a:pt x="0" y="14867"/>
                  </a:lnTo>
                  <a:lnTo>
                    <a:pt x="3243" y="39292"/>
                  </a:lnTo>
                  <a:lnTo>
                    <a:pt x="22162" y="4460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3" name="Google Shape;1700;p176">
              <a:extLst>
                <a:ext uri="{FF2B5EF4-FFF2-40B4-BE49-F238E27FC236}">
                  <a16:creationId xmlns:a16="http://schemas.microsoft.com/office/drawing/2014/main" id="{38C3B5E5-70DB-7A4C-8914-B87D3CDDC52E}"/>
                </a:ext>
              </a:extLst>
            </p:cNvPr>
            <p:cNvSpPr/>
            <p:nvPr userDrawn="1"/>
          </p:nvSpPr>
          <p:spPr>
            <a:xfrm>
              <a:off x="5876615" y="2965453"/>
              <a:ext cx="233700" cy="16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106187"/>
                  </a:moveTo>
                  <a:lnTo>
                    <a:pt x="62769" y="110503"/>
                  </a:lnTo>
                  <a:lnTo>
                    <a:pt x="78153" y="88920"/>
                  </a:lnTo>
                  <a:lnTo>
                    <a:pt x="89230" y="55251"/>
                  </a:lnTo>
                  <a:lnTo>
                    <a:pt x="115692" y="43165"/>
                  </a:lnTo>
                  <a:lnTo>
                    <a:pt x="120000" y="34532"/>
                  </a:lnTo>
                  <a:lnTo>
                    <a:pt x="116307" y="30215"/>
                  </a:lnTo>
                  <a:lnTo>
                    <a:pt x="109538" y="863"/>
                  </a:lnTo>
                  <a:lnTo>
                    <a:pt x="109538" y="0"/>
                  </a:lnTo>
                  <a:lnTo>
                    <a:pt x="102153" y="863"/>
                  </a:lnTo>
                  <a:lnTo>
                    <a:pt x="102153" y="21582"/>
                  </a:lnTo>
                  <a:lnTo>
                    <a:pt x="72000" y="10359"/>
                  </a:lnTo>
                  <a:lnTo>
                    <a:pt x="49846" y="35395"/>
                  </a:lnTo>
                  <a:lnTo>
                    <a:pt x="24000" y="32805"/>
                  </a:lnTo>
                  <a:lnTo>
                    <a:pt x="11076" y="26762"/>
                  </a:lnTo>
                  <a:lnTo>
                    <a:pt x="6153" y="40575"/>
                  </a:lnTo>
                  <a:lnTo>
                    <a:pt x="615" y="56115"/>
                  </a:lnTo>
                  <a:lnTo>
                    <a:pt x="8615" y="83741"/>
                  </a:lnTo>
                  <a:lnTo>
                    <a:pt x="0" y="102733"/>
                  </a:lnTo>
                  <a:lnTo>
                    <a:pt x="615" y="120000"/>
                  </a:lnTo>
                  <a:lnTo>
                    <a:pt x="14769" y="111366"/>
                  </a:lnTo>
                  <a:lnTo>
                    <a:pt x="40000" y="106187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4" name="Google Shape;1701;p176">
              <a:extLst>
                <a:ext uri="{FF2B5EF4-FFF2-40B4-BE49-F238E27FC236}">
                  <a16:creationId xmlns:a16="http://schemas.microsoft.com/office/drawing/2014/main" id="{519093CA-352B-8442-92C7-CA3E376A4EA7}"/>
                </a:ext>
              </a:extLst>
            </p:cNvPr>
            <p:cNvSpPr/>
            <p:nvPr userDrawn="1"/>
          </p:nvSpPr>
          <p:spPr>
            <a:xfrm>
              <a:off x="5310015" y="2939099"/>
              <a:ext cx="961800" cy="102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834" y="12167"/>
                  </a:moveTo>
                  <a:lnTo>
                    <a:pt x="72179" y="9650"/>
                  </a:lnTo>
                  <a:lnTo>
                    <a:pt x="73374" y="7412"/>
                  </a:lnTo>
                  <a:lnTo>
                    <a:pt x="70535" y="6573"/>
                  </a:lnTo>
                  <a:lnTo>
                    <a:pt x="61270" y="4755"/>
                  </a:lnTo>
                  <a:lnTo>
                    <a:pt x="56488" y="0"/>
                  </a:lnTo>
                  <a:lnTo>
                    <a:pt x="47521" y="419"/>
                  </a:lnTo>
                  <a:lnTo>
                    <a:pt x="43935" y="2517"/>
                  </a:lnTo>
                  <a:lnTo>
                    <a:pt x="42141" y="559"/>
                  </a:lnTo>
                  <a:lnTo>
                    <a:pt x="40797" y="5034"/>
                  </a:lnTo>
                  <a:lnTo>
                    <a:pt x="37808" y="3916"/>
                  </a:lnTo>
                  <a:lnTo>
                    <a:pt x="34221" y="7132"/>
                  </a:lnTo>
                  <a:lnTo>
                    <a:pt x="29738" y="6153"/>
                  </a:lnTo>
                  <a:lnTo>
                    <a:pt x="24209" y="11608"/>
                  </a:lnTo>
                  <a:lnTo>
                    <a:pt x="18679" y="5734"/>
                  </a:lnTo>
                  <a:lnTo>
                    <a:pt x="14196" y="10209"/>
                  </a:lnTo>
                  <a:lnTo>
                    <a:pt x="9414" y="11188"/>
                  </a:lnTo>
                  <a:lnTo>
                    <a:pt x="5379" y="9790"/>
                  </a:lnTo>
                  <a:lnTo>
                    <a:pt x="5678" y="10209"/>
                  </a:lnTo>
                  <a:lnTo>
                    <a:pt x="3437" y="12867"/>
                  </a:lnTo>
                  <a:lnTo>
                    <a:pt x="5678" y="16223"/>
                  </a:lnTo>
                  <a:lnTo>
                    <a:pt x="3885" y="19160"/>
                  </a:lnTo>
                  <a:lnTo>
                    <a:pt x="1494" y="19160"/>
                  </a:lnTo>
                  <a:lnTo>
                    <a:pt x="0" y="21818"/>
                  </a:lnTo>
                  <a:lnTo>
                    <a:pt x="3735" y="24615"/>
                  </a:lnTo>
                  <a:lnTo>
                    <a:pt x="2092" y="30349"/>
                  </a:lnTo>
                  <a:lnTo>
                    <a:pt x="4632" y="33566"/>
                  </a:lnTo>
                  <a:lnTo>
                    <a:pt x="9115" y="33846"/>
                  </a:lnTo>
                  <a:lnTo>
                    <a:pt x="7920" y="39160"/>
                  </a:lnTo>
                  <a:lnTo>
                    <a:pt x="8816" y="38881"/>
                  </a:lnTo>
                  <a:lnTo>
                    <a:pt x="14645" y="35944"/>
                  </a:lnTo>
                  <a:lnTo>
                    <a:pt x="18829" y="32587"/>
                  </a:lnTo>
                  <a:lnTo>
                    <a:pt x="24358" y="32587"/>
                  </a:lnTo>
                  <a:lnTo>
                    <a:pt x="30037" y="35664"/>
                  </a:lnTo>
                  <a:lnTo>
                    <a:pt x="35267" y="40559"/>
                  </a:lnTo>
                  <a:lnTo>
                    <a:pt x="36762" y="46853"/>
                  </a:lnTo>
                  <a:lnTo>
                    <a:pt x="37658" y="53286"/>
                  </a:lnTo>
                  <a:lnTo>
                    <a:pt x="42291" y="56503"/>
                  </a:lnTo>
                  <a:lnTo>
                    <a:pt x="44234" y="60419"/>
                  </a:lnTo>
                  <a:lnTo>
                    <a:pt x="50361" y="63636"/>
                  </a:lnTo>
                  <a:lnTo>
                    <a:pt x="55442" y="70629"/>
                  </a:lnTo>
                  <a:lnTo>
                    <a:pt x="63063" y="76363"/>
                  </a:lnTo>
                  <a:lnTo>
                    <a:pt x="70386" y="79160"/>
                  </a:lnTo>
                  <a:lnTo>
                    <a:pt x="74271" y="82097"/>
                  </a:lnTo>
                  <a:lnTo>
                    <a:pt x="76363" y="85874"/>
                  </a:lnTo>
                  <a:lnTo>
                    <a:pt x="82191" y="85874"/>
                  </a:lnTo>
                  <a:lnTo>
                    <a:pt x="85031" y="93846"/>
                  </a:lnTo>
                  <a:lnTo>
                    <a:pt x="88169" y="92727"/>
                  </a:lnTo>
                  <a:lnTo>
                    <a:pt x="91457" y="97062"/>
                  </a:lnTo>
                  <a:lnTo>
                    <a:pt x="92951" y="103496"/>
                  </a:lnTo>
                  <a:lnTo>
                    <a:pt x="95491" y="108111"/>
                  </a:lnTo>
                  <a:lnTo>
                    <a:pt x="92652" y="109790"/>
                  </a:lnTo>
                  <a:lnTo>
                    <a:pt x="90560" y="114685"/>
                  </a:lnTo>
                  <a:lnTo>
                    <a:pt x="89066" y="119720"/>
                  </a:lnTo>
                  <a:lnTo>
                    <a:pt x="93848" y="120000"/>
                  </a:lnTo>
                  <a:lnTo>
                    <a:pt x="95641" y="116363"/>
                  </a:lnTo>
                  <a:lnTo>
                    <a:pt x="99377" y="114965"/>
                  </a:lnTo>
                  <a:lnTo>
                    <a:pt x="100273" y="109790"/>
                  </a:lnTo>
                  <a:lnTo>
                    <a:pt x="105205" y="108951"/>
                  </a:lnTo>
                  <a:lnTo>
                    <a:pt x="106400" y="104895"/>
                  </a:lnTo>
                  <a:lnTo>
                    <a:pt x="104906" y="100979"/>
                  </a:lnTo>
                  <a:lnTo>
                    <a:pt x="100572" y="97902"/>
                  </a:lnTo>
                  <a:lnTo>
                    <a:pt x="98929" y="95804"/>
                  </a:lnTo>
                  <a:lnTo>
                    <a:pt x="99975" y="90489"/>
                  </a:lnTo>
                  <a:lnTo>
                    <a:pt x="101618" y="89510"/>
                  </a:lnTo>
                  <a:lnTo>
                    <a:pt x="102515" y="88531"/>
                  </a:lnTo>
                  <a:lnTo>
                    <a:pt x="106550" y="87412"/>
                  </a:lnTo>
                  <a:lnTo>
                    <a:pt x="108792" y="89510"/>
                  </a:lnTo>
                  <a:lnTo>
                    <a:pt x="112826" y="89650"/>
                  </a:lnTo>
                  <a:lnTo>
                    <a:pt x="115815" y="94965"/>
                  </a:lnTo>
                  <a:lnTo>
                    <a:pt x="119103" y="95244"/>
                  </a:lnTo>
                  <a:lnTo>
                    <a:pt x="120000" y="89650"/>
                  </a:lnTo>
                  <a:lnTo>
                    <a:pt x="116413" y="86713"/>
                  </a:lnTo>
                  <a:lnTo>
                    <a:pt x="110585" y="82797"/>
                  </a:lnTo>
                  <a:lnTo>
                    <a:pt x="106699" y="79160"/>
                  </a:lnTo>
                  <a:lnTo>
                    <a:pt x="98032" y="76223"/>
                  </a:lnTo>
                  <a:lnTo>
                    <a:pt x="93250" y="73006"/>
                  </a:lnTo>
                  <a:lnTo>
                    <a:pt x="95491" y="71328"/>
                  </a:lnTo>
                  <a:lnTo>
                    <a:pt x="94744" y="67832"/>
                  </a:lnTo>
                  <a:lnTo>
                    <a:pt x="86973" y="69090"/>
                  </a:lnTo>
                  <a:lnTo>
                    <a:pt x="80697" y="65034"/>
                  </a:lnTo>
                  <a:lnTo>
                    <a:pt x="73374" y="57342"/>
                  </a:lnTo>
                  <a:lnTo>
                    <a:pt x="70684" y="50209"/>
                  </a:lnTo>
                  <a:lnTo>
                    <a:pt x="64856" y="44615"/>
                  </a:lnTo>
                  <a:lnTo>
                    <a:pt x="58879" y="39440"/>
                  </a:lnTo>
                  <a:lnTo>
                    <a:pt x="56936" y="32307"/>
                  </a:lnTo>
                  <a:lnTo>
                    <a:pt x="59178" y="27692"/>
                  </a:lnTo>
                  <a:lnTo>
                    <a:pt x="57833" y="21958"/>
                  </a:lnTo>
                  <a:lnTo>
                    <a:pt x="63063" y="18881"/>
                  </a:lnTo>
                  <a:lnTo>
                    <a:pt x="66650" y="17622"/>
                  </a:lnTo>
                  <a:lnTo>
                    <a:pt x="70684" y="19720"/>
                  </a:lnTo>
                  <a:lnTo>
                    <a:pt x="70684" y="19720"/>
                  </a:lnTo>
                  <a:lnTo>
                    <a:pt x="72777" y="16643"/>
                  </a:lnTo>
                  <a:lnTo>
                    <a:pt x="70834" y="12167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5" name="Google Shape;1702;p176">
              <a:extLst>
                <a:ext uri="{FF2B5EF4-FFF2-40B4-BE49-F238E27FC236}">
                  <a16:creationId xmlns:a16="http://schemas.microsoft.com/office/drawing/2014/main" id="{6BBE7DF1-0FD2-FB44-B097-AB55EF9CC230}"/>
                </a:ext>
              </a:extLst>
            </p:cNvPr>
            <p:cNvSpPr/>
            <p:nvPr userDrawn="1"/>
          </p:nvSpPr>
          <p:spPr>
            <a:xfrm>
              <a:off x="5562769" y="1712464"/>
              <a:ext cx="201300" cy="31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714" y="120000"/>
                  </a:moveTo>
                  <a:lnTo>
                    <a:pt x="60714" y="110526"/>
                  </a:lnTo>
                  <a:lnTo>
                    <a:pt x="56428" y="95639"/>
                  </a:lnTo>
                  <a:lnTo>
                    <a:pt x="70714" y="83007"/>
                  </a:lnTo>
                  <a:lnTo>
                    <a:pt x="79285" y="75338"/>
                  </a:lnTo>
                  <a:lnTo>
                    <a:pt x="90000" y="65864"/>
                  </a:lnTo>
                  <a:lnTo>
                    <a:pt x="110000" y="64962"/>
                  </a:lnTo>
                  <a:lnTo>
                    <a:pt x="120000" y="54135"/>
                  </a:lnTo>
                  <a:lnTo>
                    <a:pt x="100000" y="49624"/>
                  </a:lnTo>
                  <a:lnTo>
                    <a:pt x="92857" y="41954"/>
                  </a:lnTo>
                  <a:lnTo>
                    <a:pt x="98571" y="34736"/>
                  </a:lnTo>
                  <a:lnTo>
                    <a:pt x="97142" y="23007"/>
                  </a:lnTo>
                  <a:lnTo>
                    <a:pt x="111428" y="12631"/>
                  </a:lnTo>
                  <a:lnTo>
                    <a:pt x="108571" y="0"/>
                  </a:lnTo>
                  <a:lnTo>
                    <a:pt x="88571" y="0"/>
                  </a:lnTo>
                  <a:lnTo>
                    <a:pt x="62142" y="15338"/>
                  </a:lnTo>
                  <a:lnTo>
                    <a:pt x="36428" y="17142"/>
                  </a:lnTo>
                  <a:lnTo>
                    <a:pt x="13571" y="28421"/>
                  </a:lnTo>
                  <a:lnTo>
                    <a:pt x="5000" y="52330"/>
                  </a:lnTo>
                  <a:lnTo>
                    <a:pt x="5000" y="80300"/>
                  </a:lnTo>
                  <a:lnTo>
                    <a:pt x="16428" y="94736"/>
                  </a:lnTo>
                  <a:lnTo>
                    <a:pt x="0" y="107819"/>
                  </a:lnTo>
                  <a:lnTo>
                    <a:pt x="16428" y="118646"/>
                  </a:lnTo>
                  <a:lnTo>
                    <a:pt x="39285" y="116842"/>
                  </a:lnTo>
                  <a:lnTo>
                    <a:pt x="70714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6" name="Google Shape;1703;p176">
              <a:extLst>
                <a:ext uri="{FF2B5EF4-FFF2-40B4-BE49-F238E27FC236}">
                  <a16:creationId xmlns:a16="http://schemas.microsoft.com/office/drawing/2014/main" id="{B5163260-D6EC-E84F-90D6-C14B0856B420}"/>
                </a:ext>
              </a:extLst>
            </p:cNvPr>
            <p:cNvSpPr/>
            <p:nvPr userDrawn="1"/>
          </p:nvSpPr>
          <p:spPr>
            <a:xfrm>
              <a:off x="6598941" y="1856210"/>
              <a:ext cx="643200" cy="57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223" y="6211"/>
                  </a:moveTo>
                  <a:lnTo>
                    <a:pt x="36648" y="14161"/>
                  </a:lnTo>
                  <a:lnTo>
                    <a:pt x="36201" y="15155"/>
                  </a:lnTo>
                  <a:lnTo>
                    <a:pt x="35754" y="23602"/>
                  </a:lnTo>
                  <a:lnTo>
                    <a:pt x="40000" y="26583"/>
                  </a:lnTo>
                  <a:lnTo>
                    <a:pt x="36648" y="30310"/>
                  </a:lnTo>
                  <a:lnTo>
                    <a:pt x="31731" y="30807"/>
                  </a:lnTo>
                  <a:lnTo>
                    <a:pt x="31508" y="35279"/>
                  </a:lnTo>
                  <a:lnTo>
                    <a:pt x="26592" y="35527"/>
                  </a:lnTo>
                  <a:lnTo>
                    <a:pt x="27932" y="48198"/>
                  </a:lnTo>
                  <a:lnTo>
                    <a:pt x="29050" y="55403"/>
                  </a:lnTo>
                  <a:lnTo>
                    <a:pt x="22122" y="52670"/>
                  </a:lnTo>
                  <a:lnTo>
                    <a:pt x="18100" y="56894"/>
                  </a:lnTo>
                  <a:lnTo>
                    <a:pt x="13407" y="61366"/>
                  </a:lnTo>
                  <a:lnTo>
                    <a:pt x="8268" y="62857"/>
                  </a:lnTo>
                  <a:lnTo>
                    <a:pt x="223" y="60869"/>
                  </a:lnTo>
                  <a:lnTo>
                    <a:pt x="1340" y="65838"/>
                  </a:lnTo>
                  <a:lnTo>
                    <a:pt x="4916" y="73540"/>
                  </a:lnTo>
                  <a:lnTo>
                    <a:pt x="8491" y="82732"/>
                  </a:lnTo>
                  <a:lnTo>
                    <a:pt x="7821" y="91428"/>
                  </a:lnTo>
                  <a:lnTo>
                    <a:pt x="2011" y="96397"/>
                  </a:lnTo>
                  <a:lnTo>
                    <a:pt x="0" y="102857"/>
                  </a:lnTo>
                  <a:lnTo>
                    <a:pt x="6256" y="106583"/>
                  </a:lnTo>
                  <a:lnTo>
                    <a:pt x="4916" y="116521"/>
                  </a:lnTo>
                  <a:lnTo>
                    <a:pt x="6256" y="120000"/>
                  </a:lnTo>
                  <a:lnTo>
                    <a:pt x="14301" y="117267"/>
                  </a:lnTo>
                  <a:lnTo>
                    <a:pt x="19217" y="113540"/>
                  </a:lnTo>
                  <a:lnTo>
                    <a:pt x="23687" y="109316"/>
                  </a:lnTo>
                  <a:lnTo>
                    <a:pt x="33072" y="108074"/>
                  </a:lnTo>
                  <a:lnTo>
                    <a:pt x="40000" y="108571"/>
                  </a:lnTo>
                  <a:lnTo>
                    <a:pt x="41564" y="111304"/>
                  </a:lnTo>
                  <a:lnTo>
                    <a:pt x="49608" y="109565"/>
                  </a:lnTo>
                  <a:lnTo>
                    <a:pt x="55195" y="112795"/>
                  </a:lnTo>
                  <a:lnTo>
                    <a:pt x="61452" y="114285"/>
                  </a:lnTo>
                  <a:lnTo>
                    <a:pt x="62569" y="118012"/>
                  </a:lnTo>
                  <a:lnTo>
                    <a:pt x="69497" y="111552"/>
                  </a:lnTo>
                  <a:lnTo>
                    <a:pt x="76201" y="112298"/>
                  </a:lnTo>
                  <a:lnTo>
                    <a:pt x="82681" y="112795"/>
                  </a:lnTo>
                  <a:lnTo>
                    <a:pt x="86480" y="114534"/>
                  </a:lnTo>
                  <a:lnTo>
                    <a:pt x="94525" y="111304"/>
                  </a:lnTo>
                  <a:lnTo>
                    <a:pt x="100335" y="111304"/>
                  </a:lnTo>
                  <a:lnTo>
                    <a:pt x="101005" y="101118"/>
                  </a:lnTo>
                  <a:lnTo>
                    <a:pt x="103463" y="94409"/>
                  </a:lnTo>
                  <a:lnTo>
                    <a:pt x="110391" y="93664"/>
                  </a:lnTo>
                  <a:lnTo>
                    <a:pt x="112849" y="90186"/>
                  </a:lnTo>
                  <a:lnTo>
                    <a:pt x="111284" y="89689"/>
                  </a:lnTo>
                  <a:lnTo>
                    <a:pt x="107709" y="79006"/>
                  </a:lnTo>
                  <a:lnTo>
                    <a:pt x="103240" y="68074"/>
                  </a:lnTo>
                  <a:lnTo>
                    <a:pt x="114860" y="65838"/>
                  </a:lnTo>
                  <a:lnTo>
                    <a:pt x="120000" y="57391"/>
                  </a:lnTo>
                  <a:lnTo>
                    <a:pt x="115307" y="53416"/>
                  </a:lnTo>
                  <a:lnTo>
                    <a:pt x="108156" y="52422"/>
                  </a:lnTo>
                  <a:lnTo>
                    <a:pt x="106368" y="45217"/>
                  </a:lnTo>
                  <a:lnTo>
                    <a:pt x="99441" y="41739"/>
                  </a:lnTo>
                  <a:lnTo>
                    <a:pt x="98100" y="34534"/>
                  </a:lnTo>
                  <a:lnTo>
                    <a:pt x="90502" y="27577"/>
                  </a:lnTo>
                  <a:lnTo>
                    <a:pt x="90502" y="19875"/>
                  </a:lnTo>
                  <a:lnTo>
                    <a:pt x="90055" y="8695"/>
                  </a:lnTo>
                  <a:lnTo>
                    <a:pt x="76424" y="2981"/>
                  </a:lnTo>
                  <a:lnTo>
                    <a:pt x="71284" y="9689"/>
                  </a:lnTo>
                  <a:lnTo>
                    <a:pt x="66368" y="993"/>
                  </a:lnTo>
                  <a:lnTo>
                    <a:pt x="60558" y="1490"/>
                  </a:lnTo>
                  <a:lnTo>
                    <a:pt x="52513" y="496"/>
                  </a:lnTo>
                  <a:lnTo>
                    <a:pt x="52513" y="0"/>
                  </a:lnTo>
                  <a:lnTo>
                    <a:pt x="47374" y="5217"/>
                  </a:lnTo>
                  <a:lnTo>
                    <a:pt x="40223" y="621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7" name="Google Shape;1704;p176">
              <a:extLst>
                <a:ext uri="{FF2B5EF4-FFF2-40B4-BE49-F238E27FC236}">
                  <a16:creationId xmlns:a16="http://schemas.microsoft.com/office/drawing/2014/main" id="{D93F9B45-9E35-B844-AD34-31B5789D8C49}"/>
                </a:ext>
              </a:extLst>
            </p:cNvPr>
            <p:cNvSpPr/>
            <p:nvPr userDrawn="1"/>
          </p:nvSpPr>
          <p:spPr>
            <a:xfrm>
              <a:off x="6450403" y="1651372"/>
              <a:ext cx="4347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818" y="92105"/>
                  </a:moveTo>
                  <a:lnTo>
                    <a:pt x="32396" y="96315"/>
                  </a:lnTo>
                  <a:lnTo>
                    <a:pt x="44628" y="95263"/>
                  </a:lnTo>
                  <a:lnTo>
                    <a:pt x="53553" y="95263"/>
                  </a:lnTo>
                  <a:lnTo>
                    <a:pt x="60165" y="86315"/>
                  </a:lnTo>
                  <a:lnTo>
                    <a:pt x="64793" y="101052"/>
                  </a:lnTo>
                  <a:lnTo>
                    <a:pt x="76363" y="101052"/>
                  </a:lnTo>
                  <a:lnTo>
                    <a:pt x="84628" y="113157"/>
                  </a:lnTo>
                  <a:lnTo>
                    <a:pt x="95206" y="119999"/>
                  </a:lnTo>
                  <a:lnTo>
                    <a:pt x="100495" y="103157"/>
                  </a:lnTo>
                  <a:lnTo>
                    <a:pt x="111074" y="101052"/>
                  </a:lnTo>
                  <a:lnTo>
                    <a:pt x="118677" y="89999"/>
                  </a:lnTo>
                  <a:lnTo>
                    <a:pt x="120000" y="80526"/>
                  </a:lnTo>
                  <a:lnTo>
                    <a:pt x="114049" y="63157"/>
                  </a:lnTo>
                  <a:lnTo>
                    <a:pt x="105785" y="49473"/>
                  </a:lnTo>
                  <a:lnTo>
                    <a:pt x="109752" y="35263"/>
                  </a:lnTo>
                  <a:lnTo>
                    <a:pt x="99173" y="19473"/>
                  </a:lnTo>
                  <a:lnTo>
                    <a:pt x="99504" y="17894"/>
                  </a:lnTo>
                  <a:lnTo>
                    <a:pt x="91900" y="17368"/>
                  </a:lnTo>
                  <a:lnTo>
                    <a:pt x="83305" y="22105"/>
                  </a:lnTo>
                  <a:lnTo>
                    <a:pt x="78016" y="12631"/>
                  </a:lnTo>
                  <a:lnTo>
                    <a:pt x="68429" y="9473"/>
                  </a:lnTo>
                  <a:lnTo>
                    <a:pt x="63140" y="0"/>
                  </a:lnTo>
                  <a:lnTo>
                    <a:pt x="49917" y="8421"/>
                  </a:lnTo>
                  <a:lnTo>
                    <a:pt x="50247" y="20526"/>
                  </a:lnTo>
                  <a:lnTo>
                    <a:pt x="51570" y="45789"/>
                  </a:lnTo>
                  <a:lnTo>
                    <a:pt x="41983" y="55789"/>
                  </a:lnTo>
                  <a:lnTo>
                    <a:pt x="31074" y="54736"/>
                  </a:lnTo>
                  <a:lnTo>
                    <a:pt x="25785" y="37368"/>
                  </a:lnTo>
                  <a:lnTo>
                    <a:pt x="18512" y="22631"/>
                  </a:lnTo>
                  <a:lnTo>
                    <a:pt x="10247" y="28947"/>
                  </a:lnTo>
                  <a:lnTo>
                    <a:pt x="5619" y="52631"/>
                  </a:lnTo>
                  <a:lnTo>
                    <a:pt x="330" y="91052"/>
                  </a:lnTo>
                  <a:lnTo>
                    <a:pt x="0" y="107368"/>
                  </a:lnTo>
                  <a:lnTo>
                    <a:pt x="9256" y="97894"/>
                  </a:lnTo>
                  <a:lnTo>
                    <a:pt x="21818" y="9210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" name="Google Shape;1705;p176">
              <a:extLst>
                <a:ext uri="{FF2B5EF4-FFF2-40B4-BE49-F238E27FC236}">
                  <a16:creationId xmlns:a16="http://schemas.microsoft.com/office/drawing/2014/main" id="{1641C4E0-9F41-BA49-B916-75F258A28936}"/>
                </a:ext>
              </a:extLst>
            </p:cNvPr>
            <p:cNvSpPr/>
            <p:nvPr userDrawn="1"/>
          </p:nvSpPr>
          <p:spPr>
            <a:xfrm>
              <a:off x="6555817" y="1464501"/>
              <a:ext cx="275400" cy="23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2086" y="105454"/>
                  </a:moveTo>
                  <a:lnTo>
                    <a:pt x="77217" y="109090"/>
                  </a:lnTo>
                  <a:lnTo>
                    <a:pt x="85565" y="119999"/>
                  </a:lnTo>
                  <a:lnTo>
                    <a:pt x="99130" y="114545"/>
                  </a:lnTo>
                  <a:lnTo>
                    <a:pt x="111130" y="115151"/>
                  </a:lnTo>
                  <a:lnTo>
                    <a:pt x="120000" y="94545"/>
                  </a:lnTo>
                  <a:lnTo>
                    <a:pt x="115826" y="67272"/>
                  </a:lnTo>
                  <a:lnTo>
                    <a:pt x="109565" y="44242"/>
                  </a:lnTo>
                  <a:lnTo>
                    <a:pt x="111652" y="27878"/>
                  </a:lnTo>
                  <a:lnTo>
                    <a:pt x="118956" y="12121"/>
                  </a:lnTo>
                  <a:lnTo>
                    <a:pt x="115304" y="0"/>
                  </a:lnTo>
                  <a:lnTo>
                    <a:pt x="100695" y="5454"/>
                  </a:lnTo>
                  <a:lnTo>
                    <a:pt x="79304" y="3636"/>
                  </a:lnTo>
                  <a:lnTo>
                    <a:pt x="52695" y="1212"/>
                  </a:lnTo>
                  <a:lnTo>
                    <a:pt x="27130" y="14545"/>
                  </a:lnTo>
                  <a:lnTo>
                    <a:pt x="0" y="29090"/>
                  </a:lnTo>
                  <a:lnTo>
                    <a:pt x="4173" y="56363"/>
                  </a:lnTo>
                  <a:lnTo>
                    <a:pt x="15130" y="75757"/>
                  </a:lnTo>
                  <a:lnTo>
                    <a:pt x="31304" y="75757"/>
                  </a:lnTo>
                  <a:lnTo>
                    <a:pt x="32869" y="104242"/>
                  </a:lnTo>
                  <a:lnTo>
                    <a:pt x="53739" y="94545"/>
                  </a:lnTo>
                  <a:lnTo>
                    <a:pt x="62086" y="105454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9" name="Google Shape;1706;p176">
              <a:extLst>
                <a:ext uri="{FF2B5EF4-FFF2-40B4-BE49-F238E27FC236}">
                  <a16:creationId xmlns:a16="http://schemas.microsoft.com/office/drawing/2014/main" id="{2C022E2A-0CDE-1D43-877C-B954B53BF3A2}"/>
                </a:ext>
              </a:extLst>
            </p:cNvPr>
            <p:cNvSpPr/>
            <p:nvPr userDrawn="1"/>
          </p:nvSpPr>
          <p:spPr>
            <a:xfrm>
              <a:off x="6141348" y="2656398"/>
              <a:ext cx="449100" cy="2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840" y="7415"/>
                  </a:moveTo>
                  <a:lnTo>
                    <a:pt x="81280" y="18202"/>
                  </a:lnTo>
                  <a:lnTo>
                    <a:pt x="73920" y="8764"/>
                  </a:lnTo>
                  <a:lnTo>
                    <a:pt x="62080" y="14831"/>
                  </a:lnTo>
                  <a:lnTo>
                    <a:pt x="53760" y="1348"/>
                  </a:lnTo>
                  <a:lnTo>
                    <a:pt x="46080" y="11460"/>
                  </a:lnTo>
                  <a:lnTo>
                    <a:pt x="40960" y="0"/>
                  </a:lnTo>
                  <a:lnTo>
                    <a:pt x="39360" y="6067"/>
                  </a:lnTo>
                  <a:lnTo>
                    <a:pt x="33920" y="8089"/>
                  </a:lnTo>
                  <a:lnTo>
                    <a:pt x="25920" y="20898"/>
                  </a:lnTo>
                  <a:lnTo>
                    <a:pt x="26240" y="35056"/>
                  </a:lnTo>
                  <a:lnTo>
                    <a:pt x="21760" y="37752"/>
                  </a:lnTo>
                  <a:lnTo>
                    <a:pt x="16960" y="47865"/>
                  </a:lnTo>
                  <a:lnTo>
                    <a:pt x="6720" y="46516"/>
                  </a:lnTo>
                  <a:lnTo>
                    <a:pt x="1280" y="61348"/>
                  </a:lnTo>
                  <a:lnTo>
                    <a:pt x="2240" y="62022"/>
                  </a:lnTo>
                  <a:lnTo>
                    <a:pt x="0" y="84269"/>
                  </a:lnTo>
                  <a:lnTo>
                    <a:pt x="5440" y="105842"/>
                  </a:lnTo>
                  <a:lnTo>
                    <a:pt x="5760" y="104494"/>
                  </a:lnTo>
                  <a:lnTo>
                    <a:pt x="13760" y="120000"/>
                  </a:lnTo>
                  <a:lnTo>
                    <a:pt x="26880" y="120000"/>
                  </a:lnTo>
                  <a:lnTo>
                    <a:pt x="39360" y="120000"/>
                  </a:lnTo>
                  <a:lnTo>
                    <a:pt x="45120" y="98426"/>
                  </a:lnTo>
                  <a:lnTo>
                    <a:pt x="55360" y="98426"/>
                  </a:lnTo>
                  <a:lnTo>
                    <a:pt x="65920" y="88314"/>
                  </a:lnTo>
                  <a:lnTo>
                    <a:pt x="74240" y="78202"/>
                  </a:lnTo>
                  <a:lnTo>
                    <a:pt x="77120" y="64044"/>
                  </a:lnTo>
                  <a:lnTo>
                    <a:pt x="86080" y="69438"/>
                  </a:lnTo>
                  <a:lnTo>
                    <a:pt x="93440" y="66067"/>
                  </a:lnTo>
                  <a:lnTo>
                    <a:pt x="96640" y="78876"/>
                  </a:lnTo>
                  <a:lnTo>
                    <a:pt x="106560" y="72808"/>
                  </a:lnTo>
                  <a:lnTo>
                    <a:pt x="114240" y="78202"/>
                  </a:lnTo>
                  <a:lnTo>
                    <a:pt x="113920" y="76853"/>
                  </a:lnTo>
                  <a:lnTo>
                    <a:pt x="115200" y="43820"/>
                  </a:lnTo>
                  <a:lnTo>
                    <a:pt x="120000" y="30337"/>
                  </a:lnTo>
                  <a:lnTo>
                    <a:pt x="103680" y="14831"/>
                  </a:lnTo>
                  <a:lnTo>
                    <a:pt x="91840" y="741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0" name="Google Shape;1707;p176">
              <a:extLst>
                <a:ext uri="{FF2B5EF4-FFF2-40B4-BE49-F238E27FC236}">
                  <a16:creationId xmlns:a16="http://schemas.microsoft.com/office/drawing/2014/main" id="{E3621CF8-5BE3-4E41-840F-7128B1B9934E}"/>
                </a:ext>
              </a:extLst>
            </p:cNvPr>
            <p:cNvSpPr/>
            <p:nvPr userDrawn="1"/>
          </p:nvSpPr>
          <p:spPr>
            <a:xfrm>
              <a:off x="6344989" y="1989175"/>
              <a:ext cx="202500" cy="12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692" y="120000"/>
                  </a:moveTo>
                  <a:lnTo>
                    <a:pt x="58224" y="118878"/>
                  </a:lnTo>
                  <a:lnTo>
                    <a:pt x="93017" y="116635"/>
                  </a:lnTo>
                  <a:lnTo>
                    <a:pt x="116449" y="109906"/>
                  </a:lnTo>
                  <a:lnTo>
                    <a:pt x="117159" y="99813"/>
                  </a:lnTo>
                  <a:lnTo>
                    <a:pt x="117869" y="89719"/>
                  </a:lnTo>
                  <a:lnTo>
                    <a:pt x="120000" y="57196"/>
                  </a:lnTo>
                  <a:lnTo>
                    <a:pt x="111479" y="32523"/>
                  </a:lnTo>
                  <a:lnTo>
                    <a:pt x="83076" y="21308"/>
                  </a:lnTo>
                  <a:lnTo>
                    <a:pt x="69585" y="0"/>
                  </a:lnTo>
                  <a:lnTo>
                    <a:pt x="63195" y="26915"/>
                  </a:lnTo>
                  <a:lnTo>
                    <a:pt x="45443" y="26915"/>
                  </a:lnTo>
                  <a:lnTo>
                    <a:pt x="15621" y="33644"/>
                  </a:lnTo>
                  <a:lnTo>
                    <a:pt x="19881" y="70654"/>
                  </a:lnTo>
                  <a:lnTo>
                    <a:pt x="0" y="96448"/>
                  </a:lnTo>
                  <a:lnTo>
                    <a:pt x="7100" y="112149"/>
                  </a:lnTo>
                  <a:lnTo>
                    <a:pt x="27692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1" name="Google Shape;1708;p176">
              <a:extLst>
                <a:ext uri="{FF2B5EF4-FFF2-40B4-BE49-F238E27FC236}">
                  <a16:creationId xmlns:a16="http://schemas.microsoft.com/office/drawing/2014/main" id="{F808EF09-2409-E048-800A-4F774D5C6F75}"/>
                </a:ext>
              </a:extLst>
            </p:cNvPr>
            <p:cNvSpPr/>
            <p:nvPr userDrawn="1"/>
          </p:nvSpPr>
          <p:spPr>
            <a:xfrm>
              <a:off x="5955676" y="2050268"/>
              <a:ext cx="723600" cy="66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85" y="28094"/>
                  </a:moveTo>
                  <a:lnTo>
                    <a:pt x="3178" y="34845"/>
                  </a:lnTo>
                  <a:lnTo>
                    <a:pt x="0" y="39419"/>
                  </a:lnTo>
                  <a:lnTo>
                    <a:pt x="4768" y="47695"/>
                  </a:lnTo>
                  <a:lnTo>
                    <a:pt x="5562" y="54228"/>
                  </a:lnTo>
                  <a:lnTo>
                    <a:pt x="9337" y="58584"/>
                  </a:lnTo>
                  <a:lnTo>
                    <a:pt x="4966" y="64464"/>
                  </a:lnTo>
                  <a:lnTo>
                    <a:pt x="9337" y="72522"/>
                  </a:lnTo>
                  <a:lnTo>
                    <a:pt x="9337" y="78402"/>
                  </a:lnTo>
                  <a:lnTo>
                    <a:pt x="9536" y="78838"/>
                  </a:lnTo>
                  <a:lnTo>
                    <a:pt x="13509" y="82540"/>
                  </a:lnTo>
                  <a:lnTo>
                    <a:pt x="19271" y="86460"/>
                  </a:lnTo>
                  <a:lnTo>
                    <a:pt x="27417" y="87985"/>
                  </a:lnTo>
                  <a:lnTo>
                    <a:pt x="24635" y="92776"/>
                  </a:lnTo>
                  <a:lnTo>
                    <a:pt x="29006" y="96479"/>
                  </a:lnTo>
                  <a:lnTo>
                    <a:pt x="33576" y="98003"/>
                  </a:lnTo>
                  <a:lnTo>
                    <a:pt x="32582" y="92776"/>
                  </a:lnTo>
                  <a:lnTo>
                    <a:pt x="37748" y="95390"/>
                  </a:lnTo>
                  <a:lnTo>
                    <a:pt x="40529" y="101270"/>
                  </a:lnTo>
                  <a:lnTo>
                    <a:pt x="52847" y="103448"/>
                  </a:lnTo>
                  <a:lnTo>
                    <a:pt x="56026" y="109981"/>
                  </a:lnTo>
                  <a:lnTo>
                    <a:pt x="56225" y="110199"/>
                  </a:lnTo>
                  <a:lnTo>
                    <a:pt x="59403" y="113901"/>
                  </a:lnTo>
                  <a:lnTo>
                    <a:pt x="64172" y="110635"/>
                  </a:lnTo>
                  <a:lnTo>
                    <a:pt x="69337" y="114990"/>
                  </a:lnTo>
                  <a:lnTo>
                    <a:pt x="76688" y="113030"/>
                  </a:lnTo>
                  <a:lnTo>
                    <a:pt x="81258" y="116079"/>
                  </a:lnTo>
                  <a:lnTo>
                    <a:pt x="87814" y="112595"/>
                  </a:lnTo>
                  <a:lnTo>
                    <a:pt x="95165" y="114990"/>
                  </a:lnTo>
                  <a:lnTo>
                    <a:pt x="105298" y="120000"/>
                  </a:lnTo>
                  <a:lnTo>
                    <a:pt x="105695" y="119346"/>
                  </a:lnTo>
                  <a:lnTo>
                    <a:pt x="105695" y="109764"/>
                  </a:lnTo>
                  <a:lnTo>
                    <a:pt x="108874" y="103448"/>
                  </a:lnTo>
                  <a:lnTo>
                    <a:pt x="114238" y="95390"/>
                  </a:lnTo>
                  <a:lnTo>
                    <a:pt x="118609" y="94301"/>
                  </a:lnTo>
                  <a:lnTo>
                    <a:pt x="120000" y="84065"/>
                  </a:lnTo>
                  <a:lnTo>
                    <a:pt x="115231" y="76442"/>
                  </a:lnTo>
                  <a:lnTo>
                    <a:pt x="112251" y="69909"/>
                  </a:lnTo>
                  <a:lnTo>
                    <a:pt x="111059" y="66860"/>
                  </a:lnTo>
                  <a:lnTo>
                    <a:pt x="112251" y="58148"/>
                  </a:lnTo>
                  <a:lnTo>
                    <a:pt x="106688" y="54882"/>
                  </a:lnTo>
                  <a:lnTo>
                    <a:pt x="108476" y="49219"/>
                  </a:lnTo>
                  <a:lnTo>
                    <a:pt x="113642" y="44863"/>
                  </a:lnTo>
                  <a:lnTo>
                    <a:pt x="114238" y="37241"/>
                  </a:lnTo>
                  <a:lnTo>
                    <a:pt x="111059" y="29183"/>
                  </a:lnTo>
                  <a:lnTo>
                    <a:pt x="107880" y="22431"/>
                  </a:lnTo>
                  <a:lnTo>
                    <a:pt x="106887" y="18076"/>
                  </a:lnTo>
                  <a:lnTo>
                    <a:pt x="105496" y="11978"/>
                  </a:lnTo>
                  <a:lnTo>
                    <a:pt x="102317" y="8929"/>
                  </a:lnTo>
                  <a:lnTo>
                    <a:pt x="97350" y="8275"/>
                  </a:lnTo>
                  <a:lnTo>
                    <a:pt x="97152" y="10235"/>
                  </a:lnTo>
                  <a:lnTo>
                    <a:pt x="90596" y="11542"/>
                  </a:lnTo>
                  <a:lnTo>
                    <a:pt x="80860" y="11978"/>
                  </a:lnTo>
                  <a:lnTo>
                    <a:pt x="72317" y="12196"/>
                  </a:lnTo>
                  <a:lnTo>
                    <a:pt x="66556" y="10671"/>
                  </a:lnTo>
                  <a:lnTo>
                    <a:pt x="64569" y="7622"/>
                  </a:lnTo>
                  <a:lnTo>
                    <a:pt x="62384" y="9582"/>
                  </a:lnTo>
                  <a:lnTo>
                    <a:pt x="53245" y="9582"/>
                  </a:lnTo>
                  <a:lnTo>
                    <a:pt x="50066" y="0"/>
                  </a:lnTo>
                  <a:lnTo>
                    <a:pt x="43311" y="435"/>
                  </a:lnTo>
                  <a:lnTo>
                    <a:pt x="34768" y="2177"/>
                  </a:lnTo>
                  <a:lnTo>
                    <a:pt x="26225" y="11760"/>
                  </a:lnTo>
                  <a:lnTo>
                    <a:pt x="14503" y="13720"/>
                  </a:lnTo>
                  <a:lnTo>
                    <a:pt x="6357" y="19382"/>
                  </a:lnTo>
                  <a:lnTo>
                    <a:pt x="6158" y="19165"/>
                  </a:lnTo>
                  <a:lnTo>
                    <a:pt x="5960" y="21560"/>
                  </a:lnTo>
                  <a:lnTo>
                    <a:pt x="2185" y="28094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2" name="Google Shape;1709;p176">
              <a:extLst>
                <a:ext uri="{FF2B5EF4-FFF2-40B4-BE49-F238E27FC236}">
                  <a16:creationId xmlns:a16="http://schemas.microsoft.com/office/drawing/2014/main" id="{5AF209B2-B398-B041-8DF0-7935739FB636}"/>
                </a:ext>
              </a:extLst>
            </p:cNvPr>
            <p:cNvSpPr/>
            <p:nvPr userDrawn="1"/>
          </p:nvSpPr>
          <p:spPr>
            <a:xfrm>
              <a:off x="5877813" y="3013368"/>
              <a:ext cx="447900" cy="38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8609" y="104576"/>
                  </a:moveTo>
                  <a:lnTo>
                    <a:pt x="60641" y="85391"/>
                  </a:lnTo>
                  <a:lnTo>
                    <a:pt x="55508" y="73730"/>
                  </a:lnTo>
                  <a:lnTo>
                    <a:pt x="48128" y="57554"/>
                  </a:lnTo>
                  <a:lnTo>
                    <a:pt x="49411" y="43260"/>
                  </a:lnTo>
                  <a:lnTo>
                    <a:pt x="56791" y="49655"/>
                  </a:lnTo>
                  <a:lnTo>
                    <a:pt x="60641" y="44764"/>
                  </a:lnTo>
                  <a:lnTo>
                    <a:pt x="80213" y="44012"/>
                  </a:lnTo>
                  <a:lnTo>
                    <a:pt x="87272" y="49278"/>
                  </a:lnTo>
                  <a:lnTo>
                    <a:pt x="106844" y="47774"/>
                  </a:lnTo>
                  <a:lnTo>
                    <a:pt x="112620" y="54921"/>
                  </a:lnTo>
                  <a:lnTo>
                    <a:pt x="114866" y="50783"/>
                  </a:lnTo>
                  <a:lnTo>
                    <a:pt x="120000" y="42884"/>
                  </a:lnTo>
                  <a:lnTo>
                    <a:pt x="115508" y="30846"/>
                  </a:lnTo>
                  <a:lnTo>
                    <a:pt x="111657" y="17680"/>
                  </a:lnTo>
                  <a:lnTo>
                    <a:pt x="110695" y="18056"/>
                  </a:lnTo>
                  <a:lnTo>
                    <a:pt x="106844" y="25579"/>
                  </a:lnTo>
                  <a:lnTo>
                    <a:pt x="93048" y="25579"/>
                  </a:lnTo>
                  <a:lnTo>
                    <a:pt x="82139" y="19184"/>
                  </a:lnTo>
                  <a:lnTo>
                    <a:pt x="75080" y="14670"/>
                  </a:lnTo>
                  <a:lnTo>
                    <a:pt x="68663" y="5266"/>
                  </a:lnTo>
                  <a:lnTo>
                    <a:pt x="62245" y="0"/>
                  </a:lnTo>
                  <a:lnTo>
                    <a:pt x="60000" y="3761"/>
                  </a:lnTo>
                  <a:lnTo>
                    <a:pt x="46203" y="9028"/>
                  </a:lnTo>
                  <a:lnTo>
                    <a:pt x="40427" y="23699"/>
                  </a:lnTo>
                  <a:lnTo>
                    <a:pt x="32406" y="33103"/>
                  </a:lnTo>
                  <a:lnTo>
                    <a:pt x="20534" y="31222"/>
                  </a:lnTo>
                  <a:lnTo>
                    <a:pt x="7379" y="33479"/>
                  </a:lnTo>
                  <a:lnTo>
                    <a:pt x="0" y="37241"/>
                  </a:lnTo>
                  <a:lnTo>
                    <a:pt x="320" y="49655"/>
                  </a:lnTo>
                  <a:lnTo>
                    <a:pt x="7379" y="52664"/>
                  </a:lnTo>
                  <a:lnTo>
                    <a:pt x="15401" y="43260"/>
                  </a:lnTo>
                  <a:lnTo>
                    <a:pt x="24385" y="54169"/>
                  </a:lnTo>
                  <a:lnTo>
                    <a:pt x="30481" y="69968"/>
                  </a:lnTo>
                  <a:lnTo>
                    <a:pt x="36577" y="85768"/>
                  </a:lnTo>
                  <a:lnTo>
                    <a:pt x="48128" y="101191"/>
                  </a:lnTo>
                  <a:lnTo>
                    <a:pt x="61283" y="107962"/>
                  </a:lnTo>
                  <a:lnTo>
                    <a:pt x="70588" y="105705"/>
                  </a:lnTo>
                  <a:lnTo>
                    <a:pt x="78288" y="111724"/>
                  </a:lnTo>
                  <a:lnTo>
                    <a:pt x="83101" y="120000"/>
                  </a:lnTo>
                  <a:lnTo>
                    <a:pt x="85026" y="114733"/>
                  </a:lnTo>
                  <a:lnTo>
                    <a:pt x="78609" y="10457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3" name="Google Shape;1710;p176">
              <a:extLst>
                <a:ext uri="{FF2B5EF4-FFF2-40B4-BE49-F238E27FC236}">
                  <a16:creationId xmlns:a16="http://schemas.microsoft.com/office/drawing/2014/main" id="{FA12E7FE-3962-D240-B212-DDE34C18C3D2}"/>
                </a:ext>
              </a:extLst>
            </p:cNvPr>
            <p:cNvSpPr/>
            <p:nvPr userDrawn="1"/>
          </p:nvSpPr>
          <p:spPr>
            <a:xfrm>
              <a:off x="6449205" y="1847825"/>
              <a:ext cx="364200" cy="31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631" y="67846"/>
                  </a:moveTo>
                  <a:lnTo>
                    <a:pt x="32368" y="78000"/>
                  </a:lnTo>
                  <a:lnTo>
                    <a:pt x="31184" y="91384"/>
                  </a:lnTo>
                  <a:lnTo>
                    <a:pt x="30789" y="95538"/>
                  </a:lnTo>
                  <a:lnTo>
                    <a:pt x="40657" y="96923"/>
                  </a:lnTo>
                  <a:lnTo>
                    <a:pt x="46973" y="103384"/>
                  </a:lnTo>
                  <a:lnTo>
                    <a:pt x="49736" y="116307"/>
                  </a:lnTo>
                  <a:lnTo>
                    <a:pt x="63947" y="120000"/>
                  </a:lnTo>
                  <a:lnTo>
                    <a:pt x="73026" y="117230"/>
                  </a:lnTo>
                  <a:lnTo>
                    <a:pt x="81315" y="108923"/>
                  </a:lnTo>
                  <a:lnTo>
                    <a:pt x="88421" y="101076"/>
                  </a:lnTo>
                  <a:lnTo>
                    <a:pt x="100657" y="106153"/>
                  </a:lnTo>
                  <a:lnTo>
                    <a:pt x="98684" y="92769"/>
                  </a:lnTo>
                  <a:lnTo>
                    <a:pt x="96315" y="69230"/>
                  </a:lnTo>
                  <a:lnTo>
                    <a:pt x="105000" y="68769"/>
                  </a:lnTo>
                  <a:lnTo>
                    <a:pt x="105394" y="60461"/>
                  </a:lnTo>
                  <a:lnTo>
                    <a:pt x="114078" y="59538"/>
                  </a:lnTo>
                  <a:lnTo>
                    <a:pt x="120000" y="52615"/>
                  </a:lnTo>
                  <a:lnTo>
                    <a:pt x="112500" y="47076"/>
                  </a:lnTo>
                  <a:lnTo>
                    <a:pt x="113289" y="31384"/>
                  </a:lnTo>
                  <a:lnTo>
                    <a:pt x="114078" y="29538"/>
                  </a:lnTo>
                  <a:lnTo>
                    <a:pt x="101447" y="23538"/>
                  </a:lnTo>
                  <a:lnTo>
                    <a:pt x="91578" y="12923"/>
                  </a:lnTo>
                  <a:lnTo>
                    <a:pt x="77763" y="12923"/>
                  </a:lnTo>
                  <a:lnTo>
                    <a:pt x="72236" y="0"/>
                  </a:lnTo>
                  <a:lnTo>
                    <a:pt x="64342" y="7846"/>
                  </a:lnTo>
                  <a:lnTo>
                    <a:pt x="53684" y="7846"/>
                  </a:lnTo>
                  <a:lnTo>
                    <a:pt x="39078" y="8769"/>
                  </a:lnTo>
                  <a:lnTo>
                    <a:pt x="26447" y="5076"/>
                  </a:lnTo>
                  <a:lnTo>
                    <a:pt x="11447" y="10153"/>
                  </a:lnTo>
                  <a:lnTo>
                    <a:pt x="394" y="18461"/>
                  </a:lnTo>
                  <a:lnTo>
                    <a:pt x="0" y="25846"/>
                  </a:lnTo>
                  <a:lnTo>
                    <a:pt x="6315" y="48461"/>
                  </a:lnTo>
                  <a:lnTo>
                    <a:pt x="4342" y="54461"/>
                  </a:lnTo>
                  <a:lnTo>
                    <a:pt x="11842" y="63230"/>
                  </a:lnTo>
                  <a:lnTo>
                    <a:pt x="27631" y="6784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4" name="Google Shape;1711;p176">
              <a:extLst>
                <a:ext uri="{FF2B5EF4-FFF2-40B4-BE49-F238E27FC236}">
                  <a16:creationId xmlns:a16="http://schemas.microsoft.com/office/drawing/2014/main" id="{D02085F1-281F-5241-B1F7-231C6ABC72C7}"/>
                </a:ext>
              </a:extLst>
            </p:cNvPr>
            <p:cNvSpPr/>
            <p:nvPr userDrawn="1"/>
          </p:nvSpPr>
          <p:spPr>
            <a:xfrm>
              <a:off x="4482276" y="2383280"/>
              <a:ext cx="997800" cy="99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009" y="101416"/>
                  </a:moveTo>
                  <a:lnTo>
                    <a:pt x="101560" y="98103"/>
                  </a:lnTo>
                  <a:lnTo>
                    <a:pt x="103145" y="92196"/>
                  </a:lnTo>
                  <a:lnTo>
                    <a:pt x="99543" y="89315"/>
                  </a:lnTo>
                  <a:lnTo>
                    <a:pt x="100984" y="86578"/>
                  </a:lnTo>
                  <a:lnTo>
                    <a:pt x="103289" y="86578"/>
                  </a:lnTo>
                  <a:lnTo>
                    <a:pt x="105018" y="83553"/>
                  </a:lnTo>
                  <a:lnTo>
                    <a:pt x="102857" y="80096"/>
                  </a:lnTo>
                  <a:lnTo>
                    <a:pt x="105018" y="77358"/>
                  </a:lnTo>
                  <a:lnTo>
                    <a:pt x="104729" y="76926"/>
                  </a:lnTo>
                  <a:lnTo>
                    <a:pt x="103289" y="74765"/>
                  </a:lnTo>
                  <a:lnTo>
                    <a:pt x="102136" y="70444"/>
                  </a:lnTo>
                  <a:lnTo>
                    <a:pt x="98247" y="70444"/>
                  </a:lnTo>
                  <a:lnTo>
                    <a:pt x="98247" y="73037"/>
                  </a:lnTo>
                  <a:lnTo>
                    <a:pt x="94645" y="73469"/>
                  </a:lnTo>
                  <a:lnTo>
                    <a:pt x="94933" y="70012"/>
                  </a:lnTo>
                  <a:lnTo>
                    <a:pt x="99255" y="65834"/>
                  </a:lnTo>
                  <a:lnTo>
                    <a:pt x="102569" y="61800"/>
                  </a:lnTo>
                  <a:lnTo>
                    <a:pt x="106458" y="56470"/>
                  </a:lnTo>
                  <a:lnTo>
                    <a:pt x="111644" y="55174"/>
                  </a:lnTo>
                  <a:lnTo>
                    <a:pt x="112076" y="55030"/>
                  </a:lnTo>
                  <a:lnTo>
                    <a:pt x="115246" y="44081"/>
                  </a:lnTo>
                  <a:lnTo>
                    <a:pt x="120000" y="38031"/>
                  </a:lnTo>
                  <a:lnTo>
                    <a:pt x="115246" y="34861"/>
                  </a:lnTo>
                  <a:lnTo>
                    <a:pt x="108331" y="33421"/>
                  </a:lnTo>
                  <a:lnTo>
                    <a:pt x="105306" y="29243"/>
                  </a:lnTo>
                  <a:lnTo>
                    <a:pt x="105162" y="29243"/>
                  </a:lnTo>
                  <a:lnTo>
                    <a:pt x="100408" y="28523"/>
                  </a:lnTo>
                  <a:lnTo>
                    <a:pt x="100264" y="28523"/>
                  </a:lnTo>
                  <a:lnTo>
                    <a:pt x="97094" y="25498"/>
                  </a:lnTo>
                  <a:lnTo>
                    <a:pt x="92484" y="22328"/>
                  </a:lnTo>
                  <a:lnTo>
                    <a:pt x="91764" y="16278"/>
                  </a:lnTo>
                  <a:lnTo>
                    <a:pt x="89171" y="19591"/>
                  </a:lnTo>
                  <a:lnTo>
                    <a:pt x="86290" y="18151"/>
                  </a:lnTo>
                  <a:lnTo>
                    <a:pt x="86722" y="13397"/>
                  </a:lnTo>
                  <a:lnTo>
                    <a:pt x="81104" y="10948"/>
                  </a:lnTo>
                  <a:lnTo>
                    <a:pt x="79951" y="8067"/>
                  </a:lnTo>
                  <a:lnTo>
                    <a:pt x="74909" y="6626"/>
                  </a:lnTo>
                  <a:lnTo>
                    <a:pt x="74045" y="0"/>
                  </a:lnTo>
                  <a:lnTo>
                    <a:pt x="72460" y="720"/>
                  </a:lnTo>
                  <a:lnTo>
                    <a:pt x="65978" y="3457"/>
                  </a:lnTo>
                  <a:lnTo>
                    <a:pt x="63529" y="11524"/>
                  </a:lnTo>
                  <a:lnTo>
                    <a:pt x="58199" y="14261"/>
                  </a:lnTo>
                  <a:lnTo>
                    <a:pt x="53013" y="14549"/>
                  </a:lnTo>
                  <a:lnTo>
                    <a:pt x="48835" y="15990"/>
                  </a:lnTo>
                  <a:lnTo>
                    <a:pt x="49699" y="19447"/>
                  </a:lnTo>
                  <a:lnTo>
                    <a:pt x="41488" y="20024"/>
                  </a:lnTo>
                  <a:lnTo>
                    <a:pt x="35726" y="17430"/>
                  </a:lnTo>
                  <a:lnTo>
                    <a:pt x="35726" y="13685"/>
                  </a:lnTo>
                  <a:lnTo>
                    <a:pt x="30396" y="12533"/>
                  </a:lnTo>
                  <a:lnTo>
                    <a:pt x="31548" y="17142"/>
                  </a:lnTo>
                  <a:lnTo>
                    <a:pt x="31548" y="25642"/>
                  </a:lnTo>
                  <a:lnTo>
                    <a:pt x="29243" y="27370"/>
                  </a:lnTo>
                  <a:lnTo>
                    <a:pt x="25498" y="24777"/>
                  </a:lnTo>
                  <a:lnTo>
                    <a:pt x="20312" y="26794"/>
                  </a:lnTo>
                  <a:lnTo>
                    <a:pt x="18871" y="22184"/>
                  </a:lnTo>
                  <a:lnTo>
                    <a:pt x="14693" y="20312"/>
                  </a:lnTo>
                  <a:lnTo>
                    <a:pt x="12388" y="21896"/>
                  </a:lnTo>
                  <a:lnTo>
                    <a:pt x="8499" y="21896"/>
                  </a:lnTo>
                  <a:lnTo>
                    <a:pt x="4753" y="21320"/>
                  </a:lnTo>
                  <a:lnTo>
                    <a:pt x="0" y="23625"/>
                  </a:lnTo>
                  <a:lnTo>
                    <a:pt x="3025" y="26506"/>
                  </a:lnTo>
                  <a:lnTo>
                    <a:pt x="0" y="29243"/>
                  </a:lnTo>
                  <a:lnTo>
                    <a:pt x="2448" y="32701"/>
                  </a:lnTo>
                  <a:lnTo>
                    <a:pt x="6194" y="32124"/>
                  </a:lnTo>
                  <a:lnTo>
                    <a:pt x="9507" y="34717"/>
                  </a:lnTo>
                  <a:lnTo>
                    <a:pt x="13253" y="35870"/>
                  </a:lnTo>
                  <a:lnTo>
                    <a:pt x="17719" y="40624"/>
                  </a:lnTo>
                  <a:lnTo>
                    <a:pt x="17719" y="44081"/>
                  </a:lnTo>
                  <a:lnTo>
                    <a:pt x="21464" y="45234"/>
                  </a:lnTo>
                  <a:lnTo>
                    <a:pt x="20888" y="49555"/>
                  </a:lnTo>
                  <a:lnTo>
                    <a:pt x="21464" y="55750"/>
                  </a:lnTo>
                  <a:lnTo>
                    <a:pt x="27226" y="61224"/>
                  </a:lnTo>
                  <a:lnTo>
                    <a:pt x="25210" y="64249"/>
                  </a:lnTo>
                  <a:lnTo>
                    <a:pt x="26650" y="68571"/>
                  </a:lnTo>
                  <a:lnTo>
                    <a:pt x="29243" y="72749"/>
                  </a:lnTo>
                  <a:lnTo>
                    <a:pt x="28667" y="77358"/>
                  </a:lnTo>
                  <a:lnTo>
                    <a:pt x="28379" y="75054"/>
                  </a:lnTo>
                  <a:lnTo>
                    <a:pt x="25210" y="70588"/>
                  </a:lnTo>
                  <a:lnTo>
                    <a:pt x="23481" y="79087"/>
                  </a:lnTo>
                  <a:lnTo>
                    <a:pt x="20600" y="89747"/>
                  </a:lnTo>
                  <a:lnTo>
                    <a:pt x="18007" y="96950"/>
                  </a:lnTo>
                  <a:lnTo>
                    <a:pt x="13685" y="98823"/>
                  </a:lnTo>
                  <a:lnTo>
                    <a:pt x="15414" y="102280"/>
                  </a:lnTo>
                  <a:lnTo>
                    <a:pt x="19159" y="104729"/>
                  </a:lnTo>
                  <a:lnTo>
                    <a:pt x="23481" y="107611"/>
                  </a:lnTo>
                  <a:lnTo>
                    <a:pt x="25354" y="109771"/>
                  </a:lnTo>
                  <a:lnTo>
                    <a:pt x="28235" y="108907"/>
                  </a:lnTo>
                  <a:lnTo>
                    <a:pt x="30684" y="112220"/>
                  </a:lnTo>
                  <a:lnTo>
                    <a:pt x="36590" y="114237"/>
                  </a:lnTo>
                  <a:lnTo>
                    <a:pt x="37022" y="110060"/>
                  </a:lnTo>
                  <a:lnTo>
                    <a:pt x="42496" y="113085"/>
                  </a:lnTo>
                  <a:lnTo>
                    <a:pt x="47106" y="117695"/>
                  </a:lnTo>
                  <a:lnTo>
                    <a:pt x="47106" y="117695"/>
                  </a:lnTo>
                  <a:lnTo>
                    <a:pt x="52581" y="118991"/>
                  </a:lnTo>
                  <a:lnTo>
                    <a:pt x="58055" y="119855"/>
                  </a:lnTo>
                  <a:lnTo>
                    <a:pt x="60936" y="120000"/>
                  </a:lnTo>
                  <a:lnTo>
                    <a:pt x="60504" y="117695"/>
                  </a:lnTo>
                  <a:lnTo>
                    <a:pt x="61224" y="111212"/>
                  </a:lnTo>
                  <a:lnTo>
                    <a:pt x="65114" y="108331"/>
                  </a:lnTo>
                  <a:lnTo>
                    <a:pt x="70732" y="106026"/>
                  </a:lnTo>
                  <a:lnTo>
                    <a:pt x="76206" y="108331"/>
                  </a:lnTo>
                  <a:lnTo>
                    <a:pt x="82400" y="110060"/>
                  </a:lnTo>
                  <a:lnTo>
                    <a:pt x="86866" y="113229"/>
                  </a:lnTo>
                  <a:lnTo>
                    <a:pt x="93205" y="115390"/>
                  </a:lnTo>
                  <a:lnTo>
                    <a:pt x="98823" y="112364"/>
                  </a:lnTo>
                  <a:lnTo>
                    <a:pt x="104009" y="108907"/>
                  </a:lnTo>
                  <a:lnTo>
                    <a:pt x="107178" y="107178"/>
                  </a:lnTo>
                  <a:lnTo>
                    <a:pt x="108331" y="101704"/>
                  </a:lnTo>
                  <a:lnTo>
                    <a:pt x="104009" y="10141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5" name="Google Shape;1712;p176">
              <a:extLst>
                <a:ext uri="{FF2B5EF4-FFF2-40B4-BE49-F238E27FC236}">
                  <a16:creationId xmlns:a16="http://schemas.microsoft.com/office/drawing/2014/main" id="{A040E1E6-291B-FB44-912E-70910024048B}"/>
                </a:ext>
              </a:extLst>
            </p:cNvPr>
            <p:cNvSpPr/>
            <p:nvPr userDrawn="1"/>
          </p:nvSpPr>
          <p:spPr>
            <a:xfrm>
              <a:off x="7814795" y="4468800"/>
              <a:ext cx="61200" cy="13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176" y="7636"/>
                  </a:moveTo>
                  <a:lnTo>
                    <a:pt x="7058" y="28363"/>
                  </a:lnTo>
                  <a:lnTo>
                    <a:pt x="16470" y="53454"/>
                  </a:lnTo>
                  <a:lnTo>
                    <a:pt x="28235" y="65454"/>
                  </a:lnTo>
                  <a:lnTo>
                    <a:pt x="65882" y="70909"/>
                  </a:lnTo>
                  <a:lnTo>
                    <a:pt x="47058" y="85090"/>
                  </a:lnTo>
                  <a:lnTo>
                    <a:pt x="14117" y="94909"/>
                  </a:lnTo>
                  <a:lnTo>
                    <a:pt x="7058" y="109090"/>
                  </a:lnTo>
                  <a:lnTo>
                    <a:pt x="0" y="120000"/>
                  </a:lnTo>
                  <a:lnTo>
                    <a:pt x="47058" y="117818"/>
                  </a:lnTo>
                  <a:lnTo>
                    <a:pt x="89411" y="109090"/>
                  </a:lnTo>
                  <a:lnTo>
                    <a:pt x="120000" y="104727"/>
                  </a:lnTo>
                  <a:lnTo>
                    <a:pt x="115294" y="66545"/>
                  </a:lnTo>
                  <a:lnTo>
                    <a:pt x="108235" y="13090"/>
                  </a:lnTo>
                  <a:lnTo>
                    <a:pt x="61176" y="0"/>
                  </a:lnTo>
                  <a:lnTo>
                    <a:pt x="21176" y="763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6" name="Google Shape;1713;p176">
              <a:extLst>
                <a:ext uri="{FF2B5EF4-FFF2-40B4-BE49-F238E27FC236}">
                  <a16:creationId xmlns:a16="http://schemas.microsoft.com/office/drawing/2014/main" id="{34C74844-7456-E54A-95D0-B4957E6A32E9}"/>
                </a:ext>
              </a:extLst>
            </p:cNvPr>
            <p:cNvSpPr/>
            <p:nvPr userDrawn="1"/>
          </p:nvSpPr>
          <p:spPr>
            <a:xfrm>
              <a:off x="6567796" y="2259898"/>
              <a:ext cx="1312800" cy="88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897" y="61135"/>
                  </a:moveTo>
                  <a:lnTo>
                    <a:pt x="114854" y="55459"/>
                  </a:lnTo>
                  <a:lnTo>
                    <a:pt x="117481" y="51891"/>
                  </a:lnTo>
                  <a:lnTo>
                    <a:pt x="120000" y="46216"/>
                  </a:lnTo>
                  <a:lnTo>
                    <a:pt x="116605" y="38108"/>
                  </a:lnTo>
                  <a:lnTo>
                    <a:pt x="119781" y="34054"/>
                  </a:lnTo>
                  <a:lnTo>
                    <a:pt x="119014" y="28216"/>
                  </a:lnTo>
                  <a:lnTo>
                    <a:pt x="115291" y="29837"/>
                  </a:lnTo>
                  <a:lnTo>
                    <a:pt x="112883" y="26432"/>
                  </a:lnTo>
                  <a:lnTo>
                    <a:pt x="109051" y="28216"/>
                  </a:lnTo>
                  <a:lnTo>
                    <a:pt x="105875" y="25459"/>
                  </a:lnTo>
                  <a:lnTo>
                    <a:pt x="102372" y="28540"/>
                  </a:lnTo>
                  <a:lnTo>
                    <a:pt x="97664" y="21891"/>
                  </a:lnTo>
                  <a:lnTo>
                    <a:pt x="91423" y="26756"/>
                  </a:lnTo>
                  <a:lnTo>
                    <a:pt x="88029" y="23513"/>
                  </a:lnTo>
                  <a:lnTo>
                    <a:pt x="84197" y="24162"/>
                  </a:lnTo>
                  <a:lnTo>
                    <a:pt x="83321" y="16864"/>
                  </a:lnTo>
                  <a:lnTo>
                    <a:pt x="80255" y="13945"/>
                  </a:lnTo>
                  <a:lnTo>
                    <a:pt x="76204" y="15243"/>
                  </a:lnTo>
                  <a:lnTo>
                    <a:pt x="74452" y="11189"/>
                  </a:lnTo>
                  <a:lnTo>
                    <a:pt x="76423" y="7135"/>
                  </a:lnTo>
                  <a:lnTo>
                    <a:pt x="73357" y="2270"/>
                  </a:lnTo>
                  <a:lnTo>
                    <a:pt x="69963" y="0"/>
                  </a:lnTo>
                  <a:lnTo>
                    <a:pt x="65036" y="324"/>
                  </a:lnTo>
                  <a:lnTo>
                    <a:pt x="61423" y="5513"/>
                  </a:lnTo>
                  <a:lnTo>
                    <a:pt x="58138" y="4216"/>
                  </a:lnTo>
                  <a:lnTo>
                    <a:pt x="56934" y="6486"/>
                  </a:lnTo>
                  <a:lnTo>
                    <a:pt x="53540" y="6972"/>
                  </a:lnTo>
                  <a:lnTo>
                    <a:pt x="52335" y="11351"/>
                  </a:lnTo>
                  <a:lnTo>
                    <a:pt x="52007" y="18000"/>
                  </a:lnTo>
                  <a:lnTo>
                    <a:pt x="49160" y="18000"/>
                  </a:lnTo>
                  <a:lnTo>
                    <a:pt x="45218" y="20108"/>
                  </a:lnTo>
                  <a:lnTo>
                    <a:pt x="43357" y="18972"/>
                  </a:lnTo>
                  <a:lnTo>
                    <a:pt x="40182" y="18648"/>
                  </a:lnTo>
                  <a:lnTo>
                    <a:pt x="36897" y="18162"/>
                  </a:lnTo>
                  <a:lnTo>
                    <a:pt x="33503" y="22378"/>
                  </a:lnTo>
                  <a:lnTo>
                    <a:pt x="32956" y="19945"/>
                  </a:lnTo>
                  <a:lnTo>
                    <a:pt x="29890" y="18972"/>
                  </a:lnTo>
                  <a:lnTo>
                    <a:pt x="27153" y="16864"/>
                  </a:lnTo>
                  <a:lnTo>
                    <a:pt x="23211" y="18000"/>
                  </a:lnTo>
                  <a:lnTo>
                    <a:pt x="22445" y="16216"/>
                  </a:lnTo>
                  <a:lnTo>
                    <a:pt x="19051" y="15891"/>
                  </a:lnTo>
                  <a:lnTo>
                    <a:pt x="14452" y="16702"/>
                  </a:lnTo>
                  <a:lnTo>
                    <a:pt x="12262" y="19459"/>
                  </a:lnTo>
                  <a:lnTo>
                    <a:pt x="9854" y="21891"/>
                  </a:lnTo>
                  <a:lnTo>
                    <a:pt x="5912" y="23675"/>
                  </a:lnTo>
                  <a:lnTo>
                    <a:pt x="7554" y="28540"/>
                  </a:lnTo>
                  <a:lnTo>
                    <a:pt x="10182" y="34216"/>
                  </a:lnTo>
                  <a:lnTo>
                    <a:pt x="9416" y="41837"/>
                  </a:lnTo>
                  <a:lnTo>
                    <a:pt x="7007" y="42648"/>
                  </a:lnTo>
                  <a:lnTo>
                    <a:pt x="4051" y="48648"/>
                  </a:lnTo>
                  <a:lnTo>
                    <a:pt x="2299" y="53351"/>
                  </a:lnTo>
                  <a:lnTo>
                    <a:pt x="2299" y="60486"/>
                  </a:lnTo>
                  <a:lnTo>
                    <a:pt x="2080" y="60972"/>
                  </a:lnTo>
                  <a:lnTo>
                    <a:pt x="437" y="64216"/>
                  </a:lnTo>
                  <a:lnTo>
                    <a:pt x="0" y="72162"/>
                  </a:lnTo>
                  <a:lnTo>
                    <a:pt x="109" y="72486"/>
                  </a:lnTo>
                  <a:lnTo>
                    <a:pt x="1642" y="77675"/>
                  </a:lnTo>
                  <a:lnTo>
                    <a:pt x="2956" y="78486"/>
                  </a:lnTo>
                  <a:lnTo>
                    <a:pt x="4051" y="79297"/>
                  </a:lnTo>
                  <a:lnTo>
                    <a:pt x="8430" y="78324"/>
                  </a:lnTo>
                  <a:lnTo>
                    <a:pt x="12262" y="80108"/>
                  </a:lnTo>
                  <a:lnTo>
                    <a:pt x="15875" y="79297"/>
                  </a:lnTo>
                  <a:lnTo>
                    <a:pt x="18941" y="83351"/>
                  </a:lnTo>
                  <a:lnTo>
                    <a:pt x="21240" y="80594"/>
                  </a:lnTo>
                  <a:lnTo>
                    <a:pt x="25072" y="78324"/>
                  </a:lnTo>
                  <a:lnTo>
                    <a:pt x="28138" y="72648"/>
                  </a:lnTo>
                  <a:lnTo>
                    <a:pt x="28467" y="72486"/>
                  </a:lnTo>
                  <a:lnTo>
                    <a:pt x="31423" y="70378"/>
                  </a:lnTo>
                  <a:lnTo>
                    <a:pt x="36350" y="68108"/>
                  </a:lnTo>
                  <a:lnTo>
                    <a:pt x="39963" y="71513"/>
                  </a:lnTo>
                  <a:lnTo>
                    <a:pt x="41824" y="71837"/>
                  </a:lnTo>
                  <a:lnTo>
                    <a:pt x="41934" y="71837"/>
                  </a:lnTo>
                  <a:lnTo>
                    <a:pt x="43905" y="72162"/>
                  </a:lnTo>
                  <a:lnTo>
                    <a:pt x="46970" y="73945"/>
                  </a:lnTo>
                  <a:lnTo>
                    <a:pt x="49051" y="78810"/>
                  </a:lnTo>
                  <a:lnTo>
                    <a:pt x="47737" y="83027"/>
                  </a:lnTo>
                  <a:lnTo>
                    <a:pt x="50364" y="84810"/>
                  </a:lnTo>
                  <a:lnTo>
                    <a:pt x="52007" y="88702"/>
                  </a:lnTo>
                  <a:lnTo>
                    <a:pt x="54416" y="92918"/>
                  </a:lnTo>
                  <a:lnTo>
                    <a:pt x="55401" y="95351"/>
                  </a:lnTo>
                  <a:lnTo>
                    <a:pt x="56058" y="96972"/>
                  </a:lnTo>
                  <a:lnTo>
                    <a:pt x="53868" y="98432"/>
                  </a:lnTo>
                  <a:lnTo>
                    <a:pt x="51021" y="96486"/>
                  </a:lnTo>
                  <a:lnTo>
                    <a:pt x="49051" y="96000"/>
                  </a:lnTo>
                  <a:lnTo>
                    <a:pt x="48394" y="99081"/>
                  </a:lnTo>
                  <a:lnTo>
                    <a:pt x="48832" y="104918"/>
                  </a:lnTo>
                  <a:lnTo>
                    <a:pt x="46532" y="108810"/>
                  </a:lnTo>
                  <a:lnTo>
                    <a:pt x="44562" y="111891"/>
                  </a:lnTo>
                  <a:lnTo>
                    <a:pt x="44233" y="112540"/>
                  </a:lnTo>
                  <a:lnTo>
                    <a:pt x="44233" y="116270"/>
                  </a:lnTo>
                  <a:lnTo>
                    <a:pt x="48503" y="118216"/>
                  </a:lnTo>
                  <a:lnTo>
                    <a:pt x="51897" y="114000"/>
                  </a:lnTo>
                  <a:lnTo>
                    <a:pt x="54087" y="114162"/>
                  </a:lnTo>
                  <a:lnTo>
                    <a:pt x="54197" y="113675"/>
                  </a:lnTo>
                  <a:lnTo>
                    <a:pt x="54197" y="107189"/>
                  </a:lnTo>
                  <a:lnTo>
                    <a:pt x="57262" y="103135"/>
                  </a:lnTo>
                  <a:lnTo>
                    <a:pt x="58795" y="97297"/>
                  </a:lnTo>
                  <a:lnTo>
                    <a:pt x="60875" y="91297"/>
                  </a:lnTo>
                  <a:lnTo>
                    <a:pt x="67664" y="89675"/>
                  </a:lnTo>
                  <a:lnTo>
                    <a:pt x="68978" y="94864"/>
                  </a:lnTo>
                  <a:lnTo>
                    <a:pt x="75000" y="97297"/>
                  </a:lnTo>
                  <a:lnTo>
                    <a:pt x="79708" y="93891"/>
                  </a:lnTo>
                  <a:lnTo>
                    <a:pt x="81021" y="97621"/>
                  </a:lnTo>
                  <a:lnTo>
                    <a:pt x="76532" y="102162"/>
                  </a:lnTo>
                  <a:lnTo>
                    <a:pt x="74124" y="106702"/>
                  </a:lnTo>
                  <a:lnTo>
                    <a:pt x="75000" y="109783"/>
                  </a:lnTo>
                  <a:lnTo>
                    <a:pt x="79051" y="108162"/>
                  </a:lnTo>
                  <a:lnTo>
                    <a:pt x="81678" y="110108"/>
                  </a:lnTo>
                  <a:lnTo>
                    <a:pt x="81459" y="115945"/>
                  </a:lnTo>
                  <a:lnTo>
                    <a:pt x="83430" y="119675"/>
                  </a:lnTo>
                  <a:lnTo>
                    <a:pt x="85948" y="120000"/>
                  </a:lnTo>
                  <a:lnTo>
                    <a:pt x="89014" y="117081"/>
                  </a:lnTo>
                  <a:lnTo>
                    <a:pt x="92518" y="111405"/>
                  </a:lnTo>
                  <a:lnTo>
                    <a:pt x="96240" y="107189"/>
                  </a:lnTo>
                  <a:lnTo>
                    <a:pt x="99854" y="107189"/>
                  </a:lnTo>
                  <a:lnTo>
                    <a:pt x="104233" y="107513"/>
                  </a:lnTo>
                  <a:lnTo>
                    <a:pt x="103576" y="102486"/>
                  </a:lnTo>
                  <a:lnTo>
                    <a:pt x="105875" y="99243"/>
                  </a:lnTo>
                  <a:lnTo>
                    <a:pt x="102919" y="98918"/>
                  </a:lnTo>
                  <a:lnTo>
                    <a:pt x="98540" y="101189"/>
                  </a:lnTo>
                  <a:lnTo>
                    <a:pt x="94051" y="101837"/>
                  </a:lnTo>
                  <a:lnTo>
                    <a:pt x="91094" y="97297"/>
                  </a:lnTo>
                  <a:lnTo>
                    <a:pt x="90547" y="92270"/>
                  </a:lnTo>
                  <a:lnTo>
                    <a:pt x="92080" y="88702"/>
                  </a:lnTo>
                  <a:lnTo>
                    <a:pt x="94489" y="84324"/>
                  </a:lnTo>
                  <a:lnTo>
                    <a:pt x="97992" y="82054"/>
                  </a:lnTo>
                  <a:lnTo>
                    <a:pt x="101824" y="79459"/>
                  </a:lnTo>
                  <a:lnTo>
                    <a:pt x="105656" y="76054"/>
                  </a:lnTo>
                  <a:lnTo>
                    <a:pt x="107846" y="73135"/>
                  </a:lnTo>
                  <a:lnTo>
                    <a:pt x="111350" y="70864"/>
                  </a:lnTo>
                  <a:lnTo>
                    <a:pt x="113430" y="69729"/>
                  </a:lnTo>
                  <a:lnTo>
                    <a:pt x="112883" y="67135"/>
                  </a:lnTo>
                  <a:lnTo>
                    <a:pt x="111897" y="6113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7" name="Google Shape;1714;p176">
              <a:extLst>
                <a:ext uri="{FF2B5EF4-FFF2-40B4-BE49-F238E27FC236}">
                  <a16:creationId xmlns:a16="http://schemas.microsoft.com/office/drawing/2014/main" id="{C42F35EF-DA10-1947-BCED-7BBB132856E1}"/>
                </a:ext>
              </a:extLst>
            </p:cNvPr>
            <p:cNvSpPr/>
            <p:nvPr userDrawn="1"/>
          </p:nvSpPr>
          <p:spPr>
            <a:xfrm>
              <a:off x="8690091" y="2691721"/>
              <a:ext cx="836100" cy="86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333"/>
                  </a:moveTo>
                  <a:lnTo>
                    <a:pt x="119656" y="11166"/>
                  </a:lnTo>
                  <a:lnTo>
                    <a:pt x="114842" y="6500"/>
                  </a:lnTo>
                  <a:lnTo>
                    <a:pt x="110544" y="4666"/>
                  </a:lnTo>
                  <a:lnTo>
                    <a:pt x="108481" y="7500"/>
                  </a:lnTo>
                  <a:lnTo>
                    <a:pt x="103323" y="10833"/>
                  </a:lnTo>
                  <a:lnTo>
                    <a:pt x="95759" y="13166"/>
                  </a:lnTo>
                  <a:lnTo>
                    <a:pt x="89398" y="10500"/>
                  </a:lnTo>
                  <a:lnTo>
                    <a:pt x="88022" y="4333"/>
                  </a:lnTo>
                  <a:lnTo>
                    <a:pt x="83209" y="0"/>
                  </a:lnTo>
                  <a:lnTo>
                    <a:pt x="79942" y="3666"/>
                  </a:lnTo>
                  <a:lnTo>
                    <a:pt x="74441" y="3333"/>
                  </a:lnTo>
                  <a:lnTo>
                    <a:pt x="66704" y="1000"/>
                  </a:lnTo>
                  <a:lnTo>
                    <a:pt x="63610" y="2333"/>
                  </a:lnTo>
                  <a:lnTo>
                    <a:pt x="59828" y="6166"/>
                  </a:lnTo>
                  <a:lnTo>
                    <a:pt x="65329" y="8833"/>
                  </a:lnTo>
                  <a:lnTo>
                    <a:pt x="61547" y="10166"/>
                  </a:lnTo>
                  <a:lnTo>
                    <a:pt x="56905" y="17000"/>
                  </a:lnTo>
                  <a:lnTo>
                    <a:pt x="51232" y="20500"/>
                  </a:lnTo>
                  <a:lnTo>
                    <a:pt x="52435" y="29000"/>
                  </a:lnTo>
                  <a:lnTo>
                    <a:pt x="58624" y="34000"/>
                  </a:lnTo>
                  <a:lnTo>
                    <a:pt x="57249" y="37833"/>
                  </a:lnTo>
                  <a:lnTo>
                    <a:pt x="47621" y="42000"/>
                  </a:lnTo>
                  <a:lnTo>
                    <a:pt x="44183" y="43666"/>
                  </a:lnTo>
                  <a:lnTo>
                    <a:pt x="42979" y="42833"/>
                  </a:lnTo>
                  <a:lnTo>
                    <a:pt x="43151" y="43166"/>
                  </a:lnTo>
                  <a:lnTo>
                    <a:pt x="29570" y="39833"/>
                  </a:lnTo>
                  <a:lnTo>
                    <a:pt x="21833" y="34833"/>
                  </a:lnTo>
                  <a:lnTo>
                    <a:pt x="13409" y="39166"/>
                  </a:lnTo>
                  <a:lnTo>
                    <a:pt x="4813" y="45666"/>
                  </a:lnTo>
                  <a:lnTo>
                    <a:pt x="1719" y="49666"/>
                  </a:lnTo>
                  <a:lnTo>
                    <a:pt x="0" y="54333"/>
                  </a:lnTo>
                  <a:lnTo>
                    <a:pt x="1547" y="56833"/>
                  </a:lnTo>
                  <a:lnTo>
                    <a:pt x="7392" y="60666"/>
                  </a:lnTo>
                  <a:lnTo>
                    <a:pt x="9971" y="63666"/>
                  </a:lnTo>
                  <a:lnTo>
                    <a:pt x="6704" y="56666"/>
                  </a:lnTo>
                  <a:lnTo>
                    <a:pt x="7220" y="49166"/>
                  </a:lnTo>
                  <a:lnTo>
                    <a:pt x="13237" y="44166"/>
                  </a:lnTo>
                  <a:lnTo>
                    <a:pt x="17879" y="45333"/>
                  </a:lnTo>
                  <a:lnTo>
                    <a:pt x="19942" y="50500"/>
                  </a:lnTo>
                  <a:lnTo>
                    <a:pt x="25787" y="54000"/>
                  </a:lnTo>
                  <a:lnTo>
                    <a:pt x="31289" y="56333"/>
                  </a:lnTo>
                  <a:lnTo>
                    <a:pt x="30773" y="60666"/>
                  </a:lnTo>
                  <a:lnTo>
                    <a:pt x="26819" y="64000"/>
                  </a:lnTo>
                  <a:lnTo>
                    <a:pt x="18911" y="66166"/>
                  </a:lnTo>
                  <a:lnTo>
                    <a:pt x="15300" y="67000"/>
                  </a:lnTo>
                  <a:lnTo>
                    <a:pt x="11518" y="64000"/>
                  </a:lnTo>
                  <a:lnTo>
                    <a:pt x="11002" y="68500"/>
                  </a:lnTo>
                  <a:lnTo>
                    <a:pt x="11346" y="75166"/>
                  </a:lnTo>
                  <a:lnTo>
                    <a:pt x="13409" y="81166"/>
                  </a:lnTo>
                  <a:lnTo>
                    <a:pt x="21318" y="78000"/>
                  </a:lnTo>
                  <a:lnTo>
                    <a:pt x="22693" y="82166"/>
                  </a:lnTo>
                  <a:lnTo>
                    <a:pt x="26819" y="85666"/>
                  </a:lnTo>
                  <a:lnTo>
                    <a:pt x="20286" y="86166"/>
                  </a:lnTo>
                  <a:lnTo>
                    <a:pt x="22349" y="91833"/>
                  </a:lnTo>
                  <a:lnTo>
                    <a:pt x="24240" y="89166"/>
                  </a:lnTo>
                  <a:lnTo>
                    <a:pt x="28366" y="91500"/>
                  </a:lnTo>
                  <a:lnTo>
                    <a:pt x="33696" y="94833"/>
                  </a:lnTo>
                  <a:lnTo>
                    <a:pt x="32836" y="102166"/>
                  </a:lnTo>
                  <a:lnTo>
                    <a:pt x="35243" y="108833"/>
                  </a:lnTo>
                  <a:lnTo>
                    <a:pt x="36790" y="115666"/>
                  </a:lnTo>
                  <a:lnTo>
                    <a:pt x="39713" y="119166"/>
                  </a:lnTo>
                  <a:lnTo>
                    <a:pt x="39885" y="120000"/>
                  </a:lnTo>
                  <a:lnTo>
                    <a:pt x="43495" y="117666"/>
                  </a:lnTo>
                  <a:lnTo>
                    <a:pt x="48653" y="111500"/>
                  </a:lnTo>
                  <a:lnTo>
                    <a:pt x="53123" y="100000"/>
                  </a:lnTo>
                  <a:lnTo>
                    <a:pt x="61547" y="98000"/>
                  </a:lnTo>
                  <a:lnTo>
                    <a:pt x="69111" y="97333"/>
                  </a:lnTo>
                  <a:lnTo>
                    <a:pt x="72722" y="95333"/>
                  </a:lnTo>
                  <a:lnTo>
                    <a:pt x="73065" y="91166"/>
                  </a:lnTo>
                  <a:lnTo>
                    <a:pt x="77535" y="90833"/>
                  </a:lnTo>
                  <a:lnTo>
                    <a:pt x="80802" y="92500"/>
                  </a:lnTo>
                  <a:lnTo>
                    <a:pt x="85616" y="93833"/>
                  </a:lnTo>
                  <a:lnTo>
                    <a:pt x="90945" y="92166"/>
                  </a:lnTo>
                  <a:lnTo>
                    <a:pt x="97478" y="89833"/>
                  </a:lnTo>
                  <a:lnTo>
                    <a:pt x="104011" y="87166"/>
                  </a:lnTo>
                  <a:lnTo>
                    <a:pt x="109856" y="84000"/>
                  </a:lnTo>
                  <a:lnTo>
                    <a:pt x="116905" y="84833"/>
                  </a:lnTo>
                  <a:lnTo>
                    <a:pt x="119312" y="88166"/>
                  </a:lnTo>
                  <a:lnTo>
                    <a:pt x="120000" y="88000"/>
                  </a:lnTo>
                  <a:lnTo>
                    <a:pt x="120000" y="11333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8" name="Google Shape;1715;p176">
              <a:extLst>
                <a:ext uri="{FF2B5EF4-FFF2-40B4-BE49-F238E27FC236}">
                  <a16:creationId xmlns:a16="http://schemas.microsoft.com/office/drawing/2014/main" id="{FE5F8829-FF3B-1B47-9CD1-CA36625EAA06}"/>
                </a:ext>
              </a:extLst>
            </p:cNvPr>
            <p:cNvSpPr/>
            <p:nvPr userDrawn="1"/>
          </p:nvSpPr>
          <p:spPr>
            <a:xfrm>
              <a:off x="8362229" y="3304454"/>
              <a:ext cx="352200" cy="23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020" y="78391"/>
                  </a:moveTo>
                  <a:lnTo>
                    <a:pt x="87755" y="69346"/>
                  </a:lnTo>
                  <a:lnTo>
                    <a:pt x="88979" y="60904"/>
                  </a:lnTo>
                  <a:lnTo>
                    <a:pt x="87346" y="46432"/>
                  </a:lnTo>
                  <a:lnTo>
                    <a:pt x="69387" y="30753"/>
                  </a:lnTo>
                  <a:lnTo>
                    <a:pt x="72244" y="18090"/>
                  </a:lnTo>
                  <a:lnTo>
                    <a:pt x="56734" y="9648"/>
                  </a:lnTo>
                  <a:lnTo>
                    <a:pt x="49795" y="0"/>
                  </a:lnTo>
                  <a:lnTo>
                    <a:pt x="48571" y="1206"/>
                  </a:lnTo>
                  <a:lnTo>
                    <a:pt x="24897" y="16281"/>
                  </a:lnTo>
                  <a:lnTo>
                    <a:pt x="0" y="25929"/>
                  </a:lnTo>
                  <a:lnTo>
                    <a:pt x="408" y="28341"/>
                  </a:lnTo>
                  <a:lnTo>
                    <a:pt x="16734" y="39798"/>
                  </a:lnTo>
                  <a:lnTo>
                    <a:pt x="17551" y="67537"/>
                  </a:lnTo>
                  <a:lnTo>
                    <a:pt x="26530" y="78391"/>
                  </a:lnTo>
                  <a:lnTo>
                    <a:pt x="44897" y="77788"/>
                  </a:lnTo>
                  <a:lnTo>
                    <a:pt x="45306" y="81407"/>
                  </a:lnTo>
                  <a:lnTo>
                    <a:pt x="50204" y="78391"/>
                  </a:lnTo>
                  <a:lnTo>
                    <a:pt x="55510" y="82613"/>
                  </a:lnTo>
                  <a:lnTo>
                    <a:pt x="64489" y="91055"/>
                  </a:lnTo>
                  <a:lnTo>
                    <a:pt x="71020" y="83216"/>
                  </a:lnTo>
                  <a:lnTo>
                    <a:pt x="89795" y="92261"/>
                  </a:lnTo>
                  <a:lnTo>
                    <a:pt x="104897" y="109748"/>
                  </a:lnTo>
                  <a:lnTo>
                    <a:pt x="106938" y="120000"/>
                  </a:lnTo>
                  <a:lnTo>
                    <a:pt x="113469" y="119396"/>
                  </a:lnTo>
                  <a:lnTo>
                    <a:pt x="120000" y="109145"/>
                  </a:lnTo>
                  <a:lnTo>
                    <a:pt x="117142" y="98894"/>
                  </a:lnTo>
                  <a:lnTo>
                    <a:pt x="111020" y="7839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9" name="Google Shape;1716;p176">
              <a:extLst>
                <a:ext uri="{FF2B5EF4-FFF2-40B4-BE49-F238E27FC236}">
                  <a16:creationId xmlns:a16="http://schemas.microsoft.com/office/drawing/2014/main" id="{5BE4D19D-2B94-5349-AC98-418201E4258A}"/>
                </a:ext>
              </a:extLst>
            </p:cNvPr>
            <p:cNvSpPr/>
            <p:nvPr userDrawn="1"/>
          </p:nvSpPr>
          <p:spPr>
            <a:xfrm>
              <a:off x="8551495" y="3469763"/>
              <a:ext cx="124500" cy="7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538" y="28571"/>
                  </a:moveTo>
                  <a:lnTo>
                    <a:pt x="18461" y="0"/>
                  </a:lnTo>
                  <a:lnTo>
                    <a:pt x="0" y="24761"/>
                  </a:lnTo>
                  <a:lnTo>
                    <a:pt x="6923" y="32380"/>
                  </a:lnTo>
                  <a:lnTo>
                    <a:pt x="57692" y="100952"/>
                  </a:lnTo>
                  <a:lnTo>
                    <a:pt x="94615" y="120000"/>
                  </a:lnTo>
                  <a:lnTo>
                    <a:pt x="120000" y="116190"/>
                  </a:lnTo>
                  <a:lnTo>
                    <a:pt x="114230" y="83809"/>
                  </a:lnTo>
                  <a:lnTo>
                    <a:pt x="71538" y="2857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0" name="Google Shape;1717;p176">
              <a:extLst>
                <a:ext uri="{FF2B5EF4-FFF2-40B4-BE49-F238E27FC236}">
                  <a16:creationId xmlns:a16="http://schemas.microsoft.com/office/drawing/2014/main" id="{C789BE4C-0E37-8D4D-A059-E0DCF2AEEF06}"/>
                </a:ext>
              </a:extLst>
            </p:cNvPr>
            <p:cNvSpPr/>
            <p:nvPr userDrawn="1"/>
          </p:nvSpPr>
          <p:spPr>
            <a:xfrm>
              <a:off x="6258741" y="3337995"/>
              <a:ext cx="152100" cy="18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094" y="72941"/>
                  </a:moveTo>
                  <a:lnTo>
                    <a:pt x="106771" y="74509"/>
                  </a:lnTo>
                  <a:lnTo>
                    <a:pt x="120000" y="50196"/>
                  </a:lnTo>
                  <a:lnTo>
                    <a:pt x="116220" y="47843"/>
                  </a:lnTo>
                  <a:lnTo>
                    <a:pt x="116220" y="47843"/>
                  </a:lnTo>
                  <a:lnTo>
                    <a:pt x="91653" y="36078"/>
                  </a:lnTo>
                  <a:lnTo>
                    <a:pt x="70866" y="12549"/>
                  </a:lnTo>
                  <a:lnTo>
                    <a:pt x="53858" y="0"/>
                  </a:lnTo>
                  <a:lnTo>
                    <a:pt x="29291" y="18823"/>
                  </a:lnTo>
                  <a:lnTo>
                    <a:pt x="4724" y="52549"/>
                  </a:lnTo>
                  <a:lnTo>
                    <a:pt x="2834" y="61176"/>
                  </a:lnTo>
                  <a:lnTo>
                    <a:pt x="0" y="74509"/>
                  </a:lnTo>
                  <a:lnTo>
                    <a:pt x="22677" y="90196"/>
                  </a:lnTo>
                  <a:lnTo>
                    <a:pt x="50078" y="112941"/>
                  </a:lnTo>
                  <a:lnTo>
                    <a:pt x="63307" y="120000"/>
                  </a:lnTo>
                  <a:lnTo>
                    <a:pt x="71811" y="100392"/>
                  </a:lnTo>
                  <a:lnTo>
                    <a:pt x="84094" y="7294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1" name="Google Shape;1718;p176">
              <a:extLst>
                <a:ext uri="{FF2B5EF4-FFF2-40B4-BE49-F238E27FC236}">
                  <a16:creationId xmlns:a16="http://schemas.microsoft.com/office/drawing/2014/main" id="{4C7CB2BC-1D35-414A-85E0-02EA6DEB15E1}"/>
                </a:ext>
              </a:extLst>
            </p:cNvPr>
            <p:cNvSpPr/>
            <p:nvPr userDrawn="1"/>
          </p:nvSpPr>
          <p:spPr>
            <a:xfrm>
              <a:off x="6057496" y="3151125"/>
              <a:ext cx="293400" cy="28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755" y="120000"/>
                  </a:moveTo>
                  <a:lnTo>
                    <a:pt x="84734" y="114358"/>
                  </a:lnTo>
                  <a:lnTo>
                    <a:pt x="97469" y="92307"/>
                  </a:lnTo>
                  <a:lnTo>
                    <a:pt x="110204" y="80000"/>
                  </a:lnTo>
                  <a:lnTo>
                    <a:pt x="111183" y="78974"/>
                  </a:lnTo>
                  <a:lnTo>
                    <a:pt x="120000" y="57948"/>
                  </a:lnTo>
                  <a:lnTo>
                    <a:pt x="106775" y="39487"/>
                  </a:lnTo>
                  <a:lnTo>
                    <a:pt x="110204" y="20000"/>
                  </a:lnTo>
                  <a:lnTo>
                    <a:pt x="101877" y="10256"/>
                  </a:lnTo>
                  <a:lnTo>
                    <a:pt x="98448" y="15897"/>
                  </a:lnTo>
                  <a:lnTo>
                    <a:pt x="89632" y="6153"/>
                  </a:lnTo>
                  <a:lnTo>
                    <a:pt x="59755" y="8205"/>
                  </a:lnTo>
                  <a:lnTo>
                    <a:pt x="48979" y="1025"/>
                  </a:lnTo>
                  <a:lnTo>
                    <a:pt x="19102" y="2051"/>
                  </a:lnTo>
                  <a:lnTo>
                    <a:pt x="13224" y="8717"/>
                  </a:lnTo>
                  <a:lnTo>
                    <a:pt x="1959" y="0"/>
                  </a:lnTo>
                  <a:lnTo>
                    <a:pt x="0" y="19487"/>
                  </a:lnTo>
                  <a:lnTo>
                    <a:pt x="11265" y="41538"/>
                  </a:lnTo>
                  <a:lnTo>
                    <a:pt x="19102" y="57435"/>
                  </a:lnTo>
                  <a:lnTo>
                    <a:pt x="46530" y="83589"/>
                  </a:lnTo>
                  <a:lnTo>
                    <a:pt x="56326" y="97435"/>
                  </a:lnTo>
                  <a:lnTo>
                    <a:pt x="53387" y="104615"/>
                  </a:lnTo>
                  <a:lnTo>
                    <a:pt x="58775" y="113333"/>
                  </a:lnTo>
                  <a:lnTo>
                    <a:pt x="60244" y="113846"/>
                  </a:lnTo>
                  <a:lnTo>
                    <a:pt x="65632" y="107179"/>
                  </a:lnTo>
                  <a:lnTo>
                    <a:pt x="83755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2" name="Google Shape;1719;p176">
              <a:extLst>
                <a:ext uri="{FF2B5EF4-FFF2-40B4-BE49-F238E27FC236}">
                  <a16:creationId xmlns:a16="http://schemas.microsoft.com/office/drawing/2014/main" id="{D6BA7AF8-65ED-AE4A-8106-AF7F6EC55771}"/>
                </a:ext>
              </a:extLst>
            </p:cNvPr>
            <p:cNvSpPr/>
            <p:nvPr userDrawn="1"/>
          </p:nvSpPr>
          <p:spPr>
            <a:xfrm>
              <a:off x="6338999" y="3449399"/>
              <a:ext cx="142500" cy="33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831" y="97985"/>
                  </a:moveTo>
                  <a:lnTo>
                    <a:pt x="118991" y="78561"/>
                  </a:lnTo>
                  <a:lnTo>
                    <a:pt x="113949" y="69928"/>
                  </a:lnTo>
                  <a:lnTo>
                    <a:pt x="120000" y="69928"/>
                  </a:lnTo>
                  <a:lnTo>
                    <a:pt x="86722" y="60000"/>
                  </a:lnTo>
                  <a:lnTo>
                    <a:pt x="83697" y="44892"/>
                  </a:lnTo>
                  <a:lnTo>
                    <a:pt x="83697" y="31510"/>
                  </a:lnTo>
                  <a:lnTo>
                    <a:pt x="89747" y="20287"/>
                  </a:lnTo>
                  <a:lnTo>
                    <a:pt x="90756" y="17697"/>
                  </a:lnTo>
                  <a:lnTo>
                    <a:pt x="72605" y="11223"/>
                  </a:lnTo>
                  <a:lnTo>
                    <a:pt x="60504" y="1294"/>
                  </a:lnTo>
                  <a:lnTo>
                    <a:pt x="46386" y="863"/>
                  </a:lnTo>
                  <a:lnTo>
                    <a:pt x="22184" y="0"/>
                  </a:lnTo>
                  <a:lnTo>
                    <a:pt x="9075" y="15107"/>
                  </a:lnTo>
                  <a:lnTo>
                    <a:pt x="0" y="25899"/>
                  </a:lnTo>
                  <a:lnTo>
                    <a:pt x="13109" y="29784"/>
                  </a:lnTo>
                  <a:lnTo>
                    <a:pt x="4033" y="44892"/>
                  </a:lnTo>
                  <a:lnTo>
                    <a:pt x="2016" y="60431"/>
                  </a:lnTo>
                  <a:lnTo>
                    <a:pt x="6050" y="80287"/>
                  </a:lnTo>
                  <a:lnTo>
                    <a:pt x="8067" y="96258"/>
                  </a:lnTo>
                  <a:lnTo>
                    <a:pt x="41344" y="110935"/>
                  </a:lnTo>
                  <a:lnTo>
                    <a:pt x="60504" y="120000"/>
                  </a:lnTo>
                  <a:lnTo>
                    <a:pt x="76638" y="110935"/>
                  </a:lnTo>
                  <a:lnTo>
                    <a:pt x="99831" y="9798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3" name="Google Shape;1720;p176">
              <a:extLst>
                <a:ext uri="{FF2B5EF4-FFF2-40B4-BE49-F238E27FC236}">
                  <a16:creationId xmlns:a16="http://schemas.microsoft.com/office/drawing/2014/main" id="{5AFD20E1-1710-6E4E-831A-DBD2D7E3DE85}"/>
                </a:ext>
              </a:extLst>
            </p:cNvPr>
            <p:cNvSpPr/>
            <p:nvPr userDrawn="1"/>
          </p:nvSpPr>
          <p:spPr>
            <a:xfrm>
              <a:off x="6204836" y="3401483"/>
              <a:ext cx="57600" cy="5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500" y="0"/>
                  </a:moveTo>
                  <a:lnTo>
                    <a:pt x="0" y="37142"/>
                  </a:lnTo>
                  <a:lnTo>
                    <a:pt x="75000" y="85714"/>
                  </a:lnTo>
                  <a:lnTo>
                    <a:pt x="112500" y="120000"/>
                  </a:lnTo>
                  <a:lnTo>
                    <a:pt x="120000" y="71428"/>
                  </a:lnTo>
                  <a:lnTo>
                    <a:pt x="275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4" name="Google Shape;1721;p176">
              <a:extLst>
                <a:ext uri="{FF2B5EF4-FFF2-40B4-BE49-F238E27FC236}">
                  <a16:creationId xmlns:a16="http://schemas.microsoft.com/office/drawing/2014/main" id="{2E918416-000A-1146-8C0A-598C0909AC63}"/>
                </a:ext>
              </a:extLst>
            </p:cNvPr>
            <p:cNvSpPr/>
            <p:nvPr userDrawn="1"/>
          </p:nvSpPr>
          <p:spPr>
            <a:xfrm>
              <a:off x="6576181" y="3246956"/>
              <a:ext cx="523500" cy="34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622" y="5915"/>
                  </a:moveTo>
                  <a:lnTo>
                    <a:pt x="98032" y="1267"/>
                  </a:lnTo>
                  <a:lnTo>
                    <a:pt x="84576" y="4647"/>
                  </a:lnTo>
                  <a:lnTo>
                    <a:pt x="72768" y="10140"/>
                  </a:lnTo>
                  <a:lnTo>
                    <a:pt x="61510" y="23661"/>
                  </a:lnTo>
                  <a:lnTo>
                    <a:pt x="43935" y="24929"/>
                  </a:lnTo>
                  <a:lnTo>
                    <a:pt x="30755" y="21126"/>
                  </a:lnTo>
                  <a:lnTo>
                    <a:pt x="20869" y="17323"/>
                  </a:lnTo>
                  <a:lnTo>
                    <a:pt x="12082" y="14788"/>
                  </a:lnTo>
                  <a:lnTo>
                    <a:pt x="12356" y="3802"/>
                  </a:lnTo>
                  <a:lnTo>
                    <a:pt x="8512" y="0"/>
                  </a:lnTo>
                  <a:lnTo>
                    <a:pt x="5217" y="5915"/>
                  </a:lnTo>
                  <a:lnTo>
                    <a:pt x="0" y="18591"/>
                  </a:lnTo>
                  <a:lnTo>
                    <a:pt x="3569" y="34647"/>
                  </a:lnTo>
                  <a:lnTo>
                    <a:pt x="11533" y="46901"/>
                  </a:lnTo>
                  <a:lnTo>
                    <a:pt x="7139" y="57887"/>
                  </a:lnTo>
                  <a:lnTo>
                    <a:pt x="3020" y="63802"/>
                  </a:lnTo>
                  <a:lnTo>
                    <a:pt x="3569" y="76478"/>
                  </a:lnTo>
                  <a:lnTo>
                    <a:pt x="3844" y="81126"/>
                  </a:lnTo>
                  <a:lnTo>
                    <a:pt x="13729" y="92112"/>
                  </a:lnTo>
                  <a:lnTo>
                    <a:pt x="14553" y="106901"/>
                  </a:lnTo>
                  <a:lnTo>
                    <a:pt x="15652" y="117042"/>
                  </a:lnTo>
                  <a:lnTo>
                    <a:pt x="20320" y="116619"/>
                  </a:lnTo>
                  <a:lnTo>
                    <a:pt x="33226" y="113239"/>
                  </a:lnTo>
                  <a:lnTo>
                    <a:pt x="46407" y="108169"/>
                  </a:lnTo>
                  <a:lnTo>
                    <a:pt x="51350" y="120000"/>
                  </a:lnTo>
                  <a:lnTo>
                    <a:pt x="60686" y="118732"/>
                  </a:lnTo>
                  <a:lnTo>
                    <a:pt x="69748" y="117887"/>
                  </a:lnTo>
                  <a:lnTo>
                    <a:pt x="79084" y="111971"/>
                  </a:lnTo>
                  <a:lnTo>
                    <a:pt x="77711" y="100563"/>
                  </a:lnTo>
                  <a:lnTo>
                    <a:pt x="85400" y="101830"/>
                  </a:lnTo>
                  <a:lnTo>
                    <a:pt x="88421" y="95915"/>
                  </a:lnTo>
                  <a:lnTo>
                    <a:pt x="98032" y="90845"/>
                  </a:lnTo>
                  <a:lnTo>
                    <a:pt x="101876" y="96760"/>
                  </a:lnTo>
                  <a:lnTo>
                    <a:pt x="110663" y="95492"/>
                  </a:lnTo>
                  <a:lnTo>
                    <a:pt x="113684" y="91267"/>
                  </a:lnTo>
                  <a:lnTo>
                    <a:pt x="112036" y="88732"/>
                  </a:lnTo>
                  <a:lnTo>
                    <a:pt x="105446" y="68028"/>
                  </a:lnTo>
                  <a:lnTo>
                    <a:pt x="105995" y="49014"/>
                  </a:lnTo>
                  <a:lnTo>
                    <a:pt x="108741" y="33802"/>
                  </a:lnTo>
                  <a:lnTo>
                    <a:pt x="117803" y="24929"/>
                  </a:lnTo>
                  <a:lnTo>
                    <a:pt x="120000" y="14788"/>
                  </a:lnTo>
                  <a:lnTo>
                    <a:pt x="120000" y="13943"/>
                  </a:lnTo>
                  <a:lnTo>
                    <a:pt x="109839" y="14788"/>
                  </a:lnTo>
                  <a:lnTo>
                    <a:pt x="104622" y="591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5" name="Google Shape;1722;p176">
              <a:extLst>
                <a:ext uri="{FF2B5EF4-FFF2-40B4-BE49-F238E27FC236}">
                  <a16:creationId xmlns:a16="http://schemas.microsoft.com/office/drawing/2014/main" id="{DB2D3CA4-5964-4B4E-A431-2D36B3F37EFE}"/>
                </a:ext>
              </a:extLst>
            </p:cNvPr>
            <p:cNvSpPr/>
            <p:nvPr userDrawn="1"/>
          </p:nvSpPr>
          <p:spPr>
            <a:xfrm>
              <a:off x="6403685" y="2795353"/>
              <a:ext cx="756000" cy="52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01" y="77614"/>
                  </a:moveTo>
                  <a:lnTo>
                    <a:pt x="102884" y="74311"/>
                  </a:lnTo>
                  <a:lnTo>
                    <a:pt x="102884" y="67981"/>
                  </a:lnTo>
                  <a:lnTo>
                    <a:pt x="103454" y="66880"/>
                  </a:lnTo>
                  <a:lnTo>
                    <a:pt x="99270" y="61926"/>
                  </a:lnTo>
                  <a:lnTo>
                    <a:pt x="99651" y="53119"/>
                  </a:lnTo>
                  <a:lnTo>
                    <a:pt x="101362" y="44036"/>
                  </a:lnTo>
                  <a:lnTo>
                    <a:pt x="99270" y="32201"/>
                  </a:lnTo>
                  <a:lnTo>
                    <a:pt x="92995" y="23394"/>
                  </a:lnTo>
                  <a:lnTo>
                    <a:pt x="87099" y="15412"/>
                  </a:lnTo>
                  <a:lnTo>
                    <a:pt x="83866" y="4128"/>
                  </a:lnTo>
                  <a:lnTo>
                    <a:pt x="76069" y="1651"/>
                  </a:lnTo>
                  <a:lnTo>
                    <a:pt x="75499" y="0"/>
                  </a:lnTo>
                  <a:lnTo>
                    <a:pt x="74928" y="275"/>
                  </a:lnTo>
                  <a:lnTo>
                    <a:pt x="69603" y="9908"/>
                  </a:lnTo>
                  <a:lnTo>
                    <a:pt x="62947" y="13761"/>
                  </a:lnTo>
                  <a:lnTo>
                    <a:pt x="58954" y="18440"/>
                  </a:lnTo>
                  <a:lnTo>
                    <a:pt x="53629" y="11559"/>
                  </a:lnTo>
                  <a:lnTo>
                    <a:pt x="47353" y="12935"/>
                  </a:lnTo>
                  <a:lnTo>
                    <a:pt x="40697" y="9908"/>
                  </a:lnTo>
                  <a:lnTo>
                    <a:pt x="33090" y="11559"/>
                  </a:lnTo>
                  <a:lnTo>
                    <a:pt x="31188" y="10183"/>
                  </a:lnTo>
                  <a:lnTo>
                    <a:pt x="30427" y="14311"/>
                  </a:lnTo>
                  <a:lnTo>
                    <a:pt x="23961" y="17889"/>
                  </a:lnTo>
                  <a:lnTo>
                    <a:pt x="19397" y="28899"/>
                  </a:lnTo>
                  <a:lnTo>
                    <a:pt x="16354" y="36880"/>
                  </a:lnTo>
                  <a:lnTo>
                    <a:pt x="13882" y="48715"/>
                  </a:lnTo>
                  <a:lnTo>
                    <a:pt x="11030" y="54495"/>
                  </a:lnTo>
                  <a:lnTo>
                    <a:pt x="5515" y="54495"/>
                  </a:lnTo>
                  <a:lnTo>
                    <a:pt x="0" y="56972"/>
                  </a:lnTo>
                  <a:lnTo>
                    <a:pt x="570" y="58623"/>
                  </a:lnTo>
                  <a:lnTo>
                    <a:pt x="3613" y="65779"/>
                  </a:lnTo>
                  <a:lnTo>
                    <a:pt x="7797" y="75137"/>
                  </a:lnTo>
                  <a:lnTo>
                    <a:pt x="17305" y="85596"/>
                  </a:lnTo>
                  <a:lnTo>
                    <a:pt x="16354" y="92752"/>
                  </a:lnTo>
                  <a:lnTo>
                    <a:pt x="22820" y="98807"/>
                  </a:lnTo>
                  <a:lnTo>
                    <a:pt x="29286" y="93027"/>
                  </a:lnTo>
                  <a:lnTo>
                    <a:pt x="32329" y="96330"/>
                  </a:lnTo>
                  <a:lnTo>
                    <a:pt x="30998" y="101559"/>
                  </a:lnTo>
                  <a:lnTo>
                    <a:pt x="33280" y="103761"/>
                  </a:lnTo>
                  <a:lnTo>
                    <a:pt x="35942" y="106238"/>
                  </a:lnTo>
                  <a:lnTo>
                    <a:pt x="35752" y="113394"/>
                  </a:lnTo>
                  <a:lnTo>
                    <a:pt x="41838" y="115045"/>
                  </a:lnTo>
                  <a:lnTo>
                    <a:pt x="48684" y="117522"/>
                  </a:lnTo>
                  <a:lnTo>
                    <a:pt x="57812" y="120000"/>
                  </a:lnTo>
                  <a:lnTo>
                    <a:pt x="69984" y="119174"/>
                  </a:lnTo>
                  <a:lnTo>
                    <a:pt x="77781" y="110366"/>
                  </a:lnTo>
                  <a:lnTo>
                    <a:pt x="85958" y="106788"/>
                  </a:lnTo>
                  <a:lnTo>
                    <a:pt x="95277" y="104587"/>
                  </a:lnTo>
                  <a:lnTo>
                    <a:pt x="99841" y="107614"/>
                  </a:lnTo>
                  <a:lnTo>
                    <a:pt x="103454" y="113394"/>
                  </a:lnTo>
                  <a:lnTo>
                    <a:pt x="110491" y="112844"/>
                  </a:lnTo>
                  <a:lnTo>
                    <a:pt x="109730" y="96055"/>
                  </a:lnTo>
                  <a:lnTo>
                    <a:pt x="112393" y="87247"/>
                  </a:lnTo>
                  <a:lnTo>
                    <a:pt x="119049" y="83394"/>
                  </a:lnTo>
                  <a:lnTo>
                    <a:pt x="120000" y="70733"/>
                  </a:lnTo>
                  <a:lnTo>
                    <a:pt x="116196" y="70458"/>
                  </a:lnTo>
                  <a:lnTo>
                    <a:pt x="110301" y="77614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6" name="Google Shape;1723;p176">
              <a:extLst>
                <a:ext uri="{FF2B5EF4-FFF2-40B4-BE49-F238E27FC236}">
                  <a16:creationId xmlns:a16="http://schemas.microsoft.com/office/drawing/2014/main" id="{A4AC33C9-351E-7047-B93A-D54BA6DE3DA7}"/>
                </a:ext>
              </a:extLst>
            </p:cNvPr>
            <p:cNvSpPr/>
            <p:nvPr userDrawn="1"/>
          </p:nvSpPr>
          <p:spPr>
            <a:xfrm>
              <a:off x="6410873" y="3532053"/>
              <a:ext cx="548700" cy="60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10930"/>
                  </a:moveTo>
                  <a:lnTo>
                    <a:pt x="116855" y="1900"/>
                  </a:lnTo>
                  <a:lnTo>
                    <a:pt x="117641" y="712"/>
                  </a:lnTo>
                  <a:lnTo>
                    <a:pt x="110305" y="0"/>
                  </a:lnTo>
                  <a:lnTo>
                    <a:pt x="111615" y="6415"/>
                  </a:lnTo>
                  <a:lnTo>
                    <a:pt x="102707" y="9742"/>
                  </a:lnTo>
                  <a:lnTo>
                    <a:pt x="94061" y="10217"/>
                  </a:lnTo>
                  <a:lnTo>
                    <a:pt x="85152" y="10930"/>
                  </a:lnTo>
                  <a:lnTo>
                    <a:pt x="80436" y="4277"/>
                  </a:lnTo>
                  <a:lnTo>
                    <a:pt x="67860" y="7128"/>
                  </a:lnTo>
                  <a:lnTo>
                    <a:pt x="55545" y="9029"/>
                  </a:lnTo>
                  <a:lnTo>
                    <a:pt x="51091" y="9267"/>
                  </a:lnTo>
                  <a:lnTo>
                    <a:pt x="47685" y="9504"/>
                  </a:lnTo>
                  <a:lnTo>
                    <a:pt x="42969" y="15920"/>
                  </a:lnTo>
                  <a:lnTo>
                    <a:pt x="35895" y="13306"/>
                  </a:lnTo>
                  <a:lnTo>
                    <a:pt x="31441" y="17821"/>
                  </a:lnTo>
                  <a:lnTo>
                    <a:pt x="22270" y="21623"/>
                  </a:lnTo>
                  <a:lnTo>
                    <a:pt x="15458" y="22099"/>
                  </a:lnTo>
                  <a:lnTo>
                    <a:pt x="13886" y="22099"/>
                  </a:lnTo>
                  <a:lnTo>
                    <a:pt x="15196" y="26851"/>
                  </a:lnTo>
                  <a:lnTo>
                    <a:pt x="10218" y="37544"/>
                  </a:lnTo>
                  <a:lnTo>
                    <a:pt x="4192" y="44673"/>
                  </a:lnTo>
                  <a:lnTo>
                    <a:pt x="0" y="49663"/>
                  </a:lnTo>
                  <a:lnTo>
                    <a:pt x="262" y="52514"/>
                  </a:lnTo>
                  <a:lnTo>
                    <a:pt x="5764" y="60118"/>
                  </a:lnTo>
                  <a:lnTo>
                    <a:pt x="11528" y="62257"/>
                  </a:lnTo>
                  <a:lnTo>
                    <a:pt x="17292" y="63683"/>
                  </a:lnTo>
                  <a:lnTo>
                    <a:pt x="10480" y="69861"/>
                  </a:lnTo>
                  <a:lnTo>
                    <a:pt x="16768" y="73663"/>
                  </a:lnTo>
                  <a:lnTo>
                    <a:pt x="18864" y="79603"/>
                  </a:lnTo>
                  <a:lnTo>
                    <a:pt x="26462" y="78178"/>
                  </a:lnTo>
                  <a:lnTo>
                    <a:pt x="40873" y="77227"/>
                  </a:lnTo>
                  <a:lnTo>
                    <a:pt x="48471" y="78178"/>
                  </a:lnTo>
                  <a:lnTo>
                    <a:pt x="56593" y="81504"/>
                  </a:lnTo>
                  <a:lnTo>
                    <a:pt x="51353" y="83881"/>
                  </a:lnTo>
                  <a:lnTo>
                    <a:pt x="40873" y="81029"/>
                  </a:lnTo>
                  <a:lnTo>
                    <a:pt x="32227" y="81029"/>
                  </a:lnTo>
                  <a:lnTo>
                    <a:pt x="24366" y="81504"/>
                  </a:lnTo>
                  <a:lnTo>
                    <a:pt x="21746" y="88158"/>
                  </a:lnTo>
                  <a:lnTo>
                    <a:pt x="29082" y="99801"/>
                  </a:lnTo>
                  <a:lnTo>
                    <a:pt x="27510" y="105504"/>
                  </a:lnTo>
                  <a:lnTo>
                    <a:pt x="31179" y="113108"/>
                  </a:lnTo>
                  <a:lnTo>
                    <a:pt x="36157" y="113584"/>
                  </a:lnTo>
                  <a:lnTo>
                    <a:pt x="39825" y="106930"/>
                  </a:lnTo>
                  <a:lnTo>
                    <a:pt x="43755" y="110732"/>
                  </a:lnTo>
                  <a:lnTo>
                    <a:pt x="47947" y="117386"/>
                  </a:lnTo>
                  <a:lnTo>
                    <a:pt x="51877" y="110257"/>
                  </a:lnTo>
                  <a:lnTo>
                    <a:pt x="54497" y="117386"/>
                  </a:lnTo>
                  <a:lnTo>
                    <a:pt x="61310" y="120000"/>
                  </a:lnTo>
                  <a:lnTo>
                    <a:pt x="57117" y="105980"/>
                  </a:lnTo>
                  <a:lnTo>
                    <a:pt x="53449" y="95524"/>
                  </a:lnTo>
                  <a:lnTo>
                    <a:pt x="60262" y="99326"/>
                  </a:lnTo>
                  <a:lnTo>
                    <a:pt x="64454" y="95049"/>
                  </a:lnTo>
                  <a:lnTo>
                    <a:pt x="57117" y="88158"/>
                  </a:lnTo>
                  <a:lnTo>
                    <a:pt x="60786" y="86732"/>
                  </a:lnTo>
                  <a:lnTo>
                    <a:pt x="66812" y="87207"/>
                  </a:lnTo>
                  <a:lnTo>
                    <a:pt x="76768" y="93623"/>
                  </a:lnTo>
                  <a:lnTo>
                    <a:pt x="79912" y="89821"/>
                  </a:lnTo>
                  <a:lnTo>
                    <a:pt x="80436" y="82930"/>
                  </a:lnTo>
                  <a:lnTo>
                    <a:pt x="73100" y="78178"/>
                  </a:lnTo>
                  <a:lnTo>
                    <a:pt x="66812" y="75089"/>
                  </a:lnTo>
                  <a:lnTo>
                    <a:pt x="55545" y="68435"/>
                  </a:lnTo>
                  <a:lnTo>
                    <a:pt x="52401" y="63683"/>
                  </a:lnTo>
                  <a:lnTo>
                    <a:pt x="50305" y="56316"/>
                  </a:lnTo>
                  <a:lnTo>
                    <a:pt x="57117" y="56316"/>
                  </a:lnTo>
                  <a:lnTo>
                    <a:pt x="53449" y="49663"/>
                  </a:lnTo>
                  <a:lnTo>
                    <a:pt x="45851" y="39920"/>
                  </a:lnTo>
                  <a:lnTo>
                    <a:pt x="44803" y="31128"/>
                  </a:lnTo>
                  <a:lnTo>
                    <a:pt x="50829" y="28752"/>
                  </a:lnTo>
                  <a:lnTo>
                    <a:pt x="55545" y="35168"/>
                  </a:lnTo>
                  <a:lnTo>
                    <a:pt x="61834" y="41346"/>
                  </a:lnTo>
                  <a:lnTo>
                    <a:pt x="61834" y="36118"/>
                  </a:lnTo>
                  <a:lnTo>
                    <a:pt x="71004" y="40871"/>
                  </a:lnTo>
                  <a:lnTo>
                    <a:pt x="66812" y="34217"/>
                  </a:lnTo>
                  <a:lnTo>
                    <a:pt x="78864" y="36118"/>
                  </a:lnTo>
                  <a:lnTo>
                    <a:pt x="69432" y="30178"/>
                  </a:lnTo>
                  <a:lnTo>
                    <a:pt x="66288" y="24475"/>
                  </a:lnTo>
                  <a:lnTo>
                    <a:pt x="76244" y="20910"/>
                  </a:lnTo>
                  <a:lnTo>
                    <a:pt x="84366" y="21861"/>
                  </a:lnTo>
                  <a:lnTo>
                    <a:pt x="92227" y="16396"/>
                  </a:lnTo>
                  <a:lnTo>
                    <a:pt x="97205" y="21861"/>
                  </a:lnTo>
                  <a:lnTo>
                    <a:pt x="106637" y="20910"/>
                  </a:lnTo>
                  <a:lnTo>
                    <a:pt x="112925" y="25188"/>
                  </a:lnTo>
                  <a:lnTo>
                    <a:pt x="114497" y="17346"/>
                  </a:lnTo>
                  <a:lnTo>
                    <a:pt x="119999" y="1093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7" name="Google Shape;1724;p176">
              <a:extLst>
                <a:ext uri="{FF2B5EF4-FFF2-40B4-BE49-F238E27FC236}">
                  <a16:creationId xmlns:a16="http://schemas.microsoft.com/office/drawing/2014/main" id="{07B4DB3E-8F55-664D-AC0D-0019DB449F8D}"/>
                </a:ext>
              </a:extLst>
            </p:cNvPr>
            <p:cNvSpPr/>
            <p:nvPr userDrawn="1"/>
          </p:nvSpPr>
          <p:spPr>
            <a:xfrm>
              <a:off x="6927161" y="3504501"/>
              <a:ext cx="2289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9005" y="12923"/>
                  </a:moveTo>
                  <a:lnTo>
                    <a:pt x="40209" y="0"/>
                  </a:lnTo>
                  <a:lnTo>
                    <a:pt x="18219" y="11076"/>
                  </a:lnTo>
                  <a:lnTo>
                    <a:pt x="11308" y="24000"/>
                  </a:lnTo>
                  <a:lnTo>
                    <a:pt x="9424" y="28615"/>
                  </a:lnTo>
                  <a:lnTo>
                    <a:pt x="16963" y="63692"/>
                  </a:lnTo>
                  <a:lnTo>
                    <a:pt x="3769" y="88615"/>
                  </a:lnTo>
                  <a:lnTo>
                    <a:pt x="0" y="119076"/>
                  </a:lnTo>
                  <a:lnTo>
                    <a:pt x="1256" y="120000"/>
                  </a:lnTo>
                  <a:lnTo>
                    <a:pt x="18848" y="112615"/>
                  </a:lnTo>
                  <a:lnTo>
                    <a:pt x="23874" y="118153"/>
                  </a:lnTo>
                  <a:lnTo>
                    <a:pt x="49633" y="107076"/>
                  </a:lnTo>
                  <a:lnTo>
                    <a:pt x="57172" y="77538"/>
                  </a:lnTo>
                  <a:lnTo>
                    <a:pt x="89214" y="62769"/>
                  </a:lnTo>
                  <a:lnTo>
                    <a:pt x="118743" y="59076"/>
                  </a:lnTo>
                  <a:lnTo>
                    <a:pt x="120000" y="42461"/>
                  </a:lnTo>
                  <a:lnTo>
                    <a:pt x="109319" y="38769"/>
                  </a:lnTo>
                  <a:lnTo>
                    <a:pt x="86701" y="17538"/>
                  </a:lnTo>
                  <a:lnTo>
                    <a:pt x="76020" y="923"/>
                  </a:lnTo>
                  <a:lnTo>
                    <a:pt x="69109" y="10153"/>
                  </a:lnTo>
                  <a:lnTo>
                    <a:pt x="49005" y="12923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8" name="Google Shape;1725;p176">
              <a:extLst>
                <a:ext uri="{FF2B5EF4-FFF2-40B4-BE49-F238E27FC236}">
                  <a16:creationId xmlns:a16="http://schemas.microsoft.com/office/drawing/2014/main" id="{20046B96-E9A5-A849-97B2-90A3D959CDCF}"/>
                </a:ext>
              </a:extLst>
            </p:cNvPr>
            <p:cNvSpPr/>
            <p:nvPr userDrawn="1"/>
          </p:nvSpPr>
          <p:spPr>
            <a:xfrm>
              <a:off x="5578342" y="2734261"/>
              <a:ext cx="583500" cy="28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2" y="74358"/>
                  </a:moveTo>
                  <a:lnTo>
                    <a:pt x="108911" y="62051"/>
                  </a:lnTo>
                  <a:lnTo>
                    <a:pt x="117535" y="57948"/>
                  </a:lnTo>
                  <a:lnTo>
                    <a:pt x="120000" y="47179"/>
                  </a:lnTo>
                  <a:lnTo>
                    <a:pt x="115811" y="30769"/>
                  </a:lnTo>
                  <a:lnTo>
                    <a:pt x="117535" y="13846"/>
                  </a:lnTo>
                  <a:lnTo>
                    <a:pt x="116796" y="13333"/>
                  </a:lnTo>
                  <a:lnTo>
                    <a:pt x="109404" y="10256"/>
                  </a:lnTo>
                  <a:lnTo>
                    <a:pt x="99301" y="512"/>
                  </a:lnTo>
                  <a:lnTo>
                    <a:pt x="87474" y="0"/>
                  </a:lnTo>
                  <a:lnTo>
                    <a:pt x="82299" y="16923"/>
                  </a:lnTo>
                  <a:lnTo>
                    <a:pt x="76878" y="16923"/>
                  </a:lnTo>
                  <a:lnTo>
                    <a:pt x="71950" y="10256"/>
                  </a:lnTo>
                  <a:lnTo>
                    <a:pt x="69486" y="6153"/>
                  </a:lnTo>
                  <a:lnTo>
                    <a:pt x="68254" y="19487"/>
                  </a:lnTo>
                  <a:lnTo>
                    <a:pt x="61848" y="16410"/>
                  </a:lnTo>
                  <a:lnTo>
                    <a:pt x="57412" y="28205"/>
                  </a:lnTo>
                  <a:lnTo>
                    <a:pt x="51745" y="38461"/>
                  </a:lnTo>
                  <a:lnTo>
                    <a:pt x="56673" y="64102"/>
                  </a:lnTo>
                  <a:lnTo>
                    <a:pt x="49527" y="58974"/>
                  </a:lnTo>
                  <a:lnTo>
                    <a:pt x="39671" y="56410"/>
                  </a:lnTo>
                  <a:lnTo>
                    <a:pt x="29075" y="62564"/>
                  </a:lnTo>
                  <a:lnTo>
                    <a:pt x="20944" y="68205"/>
                  </a:lnTo>
                  <a:lnTo>
                    <a:pt x="13305" y="54871"/>
                  </a:lnTo>
                  <a:lnTo>
                    <a:pt x="7145" y="63589"/>
                  </a:lnTo>
                  <a:lnTo>
                    <a:pt x="0" y="60512"/>
                  </a:lnTo>
                  <a:lnTo>
                    <a:pt x="6160" y="89230"/>
                  </a:lnTo>
                  <a:lnTo>
                    <a:pt x="14045" y="89230"/>
                  </a:lnTo>
                  <a:lnTo>
                    <a:pt x="14291" y="89743"/>
                  </a:lnTo>
                  <a:lnTo>
                    <a:pt x="17248" y="96923"/>
                  </a:lnTo>
                  <a:lnTo>
                    <a:pt x="23162" y="89230"/>
                  </a:lnTo>
                  <a:lnTo>
                    <a:pt x="37946" y="87692"/>
                  </a:lnTo>
                  <a:lnTo>
                    <a:pt x="45831" y="105128"/>
                  </a:lnTo>
                  <a:lnTo>
                    <a:pt x="61108" y="111794"/>
                  </a:lnTo>
                  <a:lnTo>
                    <a:pt x="65790" y="114871"/>
                  </a:lnTo>
                  <a:lnTo>
                    <a:pt x="70965" y="118461"/>
                  </a:lnTo>
                  <a:lnTo>
                    <a:pt x="81314" y="120000"/>
                  </a:lnTo>
                  <a:lnTo>
                    <a:pt x="90184" y="105128"/>
                  </a:lnTo>
                  <a:lnTo>
                    <a:pt x="102258" y="111794"/>
                  </a:lnTo>
                  <a:lnTo>
                    <a:pt x="102258" y="99487"/>
                  </a:lnTo>
                  <a:lnTo>
                    <a:pt x="105215" y="98974"/>
                  </a:lnTo>
                  <a:lnTo>
                    <a:pt x="107433" y="88717"/>
                  </a:lnTo>
                  <a:lnTo>
                    <a:pt x="111622" y="74358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9" name="Google Shape;1726;p176">
              <a:extLst>
                <a:ext uri="{FF2B5EF4-FFF2-40B4-BE49-F238E27FC236}">
                  <a16:creationId xmlns:a16="http://schemas.microsoft.com/office/drawing/2014/main" id="{417D25AA-D235-0E4B-AC0D-672BEECD7E2B}"/>
                </a:ext>
              </a:extLst>
            </p:cNvPr>
            <p:cNvSpPr/>
            <p:nvPr userDrawn="1"/>
          </p:nvSpPr>
          <p:spPr>
            <a:xfrm>
              <a:off x="5269287" y="2831289"/>
              <a:ext cx="378600" cy="20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468" y="64508"/>
                  </a:moveTo>
                  <a:lnTo>
                    <a:pt x="97974" y="25664"/>
                  </a:lnTo>
                  <a:lnTo>
                    <a:pt x="85443" y="13872"/>
                  </a:lnTo>
                  <a:lnTo>
                    <a:pt x="73291" y="0"/>
                  </a:lnTo>
                  <a:lnTo>
                    <a:pt x="67974" y="15260"/>
                  </a:lnTo>
                  <a:lnTo>
                    <a:pt x="51645" y="12485"/>
                  </a:lnTo>
                  <a:lnTo>
                    <a:pt x="44810" y="6242"/>
                  </a:lnTo>
                  <a:lnTo>
                    <a:pt x="31139" y="12485"/>
                  </a:lnTo>
                  <a:lnTo>
                    <a:pt x="20886" y="38150"/>
                  </a:lnTo>
                  <a:lnTo>
                    <a:pt x="12151" y="57572"/>
                  </a:lnTo>
                  <a:lnTo>
                    <a:pt x="759" y="77687"/>
                  </a:lnTo>
                  <a:lnTo>
                    <a:pt x="0" y="94335"/>
                  </a:lnTo>
                  <a:lnTo>
                    <a:pt x="9493" y="92254"/>
                  </a:lnTo>
                  <a:lnTo>
                    <a:pt x="9493" y="79768"/>
                  </a:lnTo>
                  <a:lnTo>
                    <a:pt x="19746" y="79768"/>
                  </a:lnTo>
                  <a:lnTo>
                    <a:pt x="22784" y="100578"/>
                  </a:lnTo>
                  <a:lnTo>
                    <a:pt x="26582" y="110982"/>
                  </a:lnTo>
                  <a:lnTo>
                    <a:pt x="36835" y="117919"/>
                  </a:lnTo>
                  <a:lnTo>
                    <a:pt x="48987" y="113063"/>
                  </a:lnTo>
                  <a:lnTo>
                    <a:pt x="60379" y="90867"/>
                  </a:lnTo>
                  <a:lnTo>
                    <a:pt x="74430" y="120000"/>
                  </a:lnTo>
                  <a:lnTo>
                    <a:pt x="88481" y="92947"/>
                  </a:lnTo>
                  <a:lnTo>
                    <a:pt x="99873" y="97803"/>
                  </a:lnTo>
                  <a:lnTo>
                    <a:pt x="108987" y="81849"/>
                  </a:lnTo>
                  <a:lnTo>
                    <a:pt x="116582" y="87398"/>
                  </a:lnTo>
                  <a:lnTo>
                    <a:pt x="120000" y="65202"/>
                  </a:lnTo>
                  <a:lnTo>
                    <a:pt x="119620" y="64508"/>
                  </a:lnTo>
                  <a:lnTo>
                    <a:pt x="107468" y="64508"/>
                  </a:lnTo>
                  <a:close/>
                </a:path>
              </a:pathLst>
            </a:custGeom>
            <a:solidFill>
              <a:srgbClr val="D7EAE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0" name="Google Shape;1727;p176">
              <a:extLst>
                <a:ext uri="{FF2B5EF4-FFF2-40B4-BE49-F238E27FC236}">
                  <a16:creationId xmlns:a16="http://schemas.microsoft.com/office/drawing/2014/main" id="{F62F3E1D-BE2E-AD4E-94F1-E392329C48B5}"/>
                </a:ext>
              </a:extLst>
            </p:cNvPr>
            <p:cNvSpPr/>
            <p:nvPr userDrawn="1"/>
          </p:nvSpPr>
          <p:spPr>
            <a:xfrm>
              <a:off x="5798753" y="2483902"/>
              <a:ext cx="495900" cy="289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101" y="120000"/>
                  </a:moveTo>
                  <a:lnTo>
                    <a:pt x="43478" y="120000"/>
                  </a:lnTo>
                  <a:lnTo>
                    <a:pt x="49565" y="103636"/>
                  </a:lnTo>
                  <a:lnTo>
                    <a:pt x="63478" y="104132"/>
                  </a:lnTo>
                  <a:lnTo>
                    <a:pt x="75362" y="113553"/>
                  </a:lnTo>
                  <a:lnTo>
                    <a:pt x="84057" y="116528"/>
                  </a:lnTo>
                  <a:lnTo>
                    <a:pt x="88985" y="105619"/>
                  </a:lnTo>
                  <a:lnTo>
                    <a:pt x="98260" y="106611"/>
                  </a:lnTo>
                  <a:lnTo>
                    <a:pt x="102608" y="99173"/>
                  </a:lnTo>
                  <a:lnTo>
                    <a:pt x="106666" y="97190"/>
                  </a:lnTo>
                  <a:lnTo>
                    <a:pt x="106376" y="86776"/>
                  </a:lnTo>
                  <a:lnTo>
                    <a:pt x="113623" y="77355"/>
                  </a:lnTo>
                  <a:lnTo>
                    <a:pt x="118550" y="75867"/>
                  </a:lnTo>
                  <a:lnTo>
                    <a:pt x="120000" y="71404"/>
                  </a:lnTo>
                  <a:lnTo>
                    <a:pt x="119710" y="70909"/>
                  </a:lnTo>
                  <a:lnTo>
                    <a:pt x="115072" y="56033"/>
                  </a:lnTo>
                  <a:lnTo>
                    <a:pt x="97101" y="51074"/>
                  </a:lnTo>
                  <a:lnTo>
                    <a:pt x="93043" y="37685"/>
                  </a:lnTo>
                  <a:lnTo>
                    <a:pt x="85507" y="31735"/>
                  </a:lnTo>
                  <a:lnTo>
                    <a:pt x="86956" y="43636"/>
                  </a:lnTo>
                  <a:lnTo>
                    <a:pt x="80289" y="40165"/>
                  </a:lnTo>
                  <a:lnTo>
                    <a:pt x="73913" y="31735"/>
                  </a:lnTo>
                  <a:lnTo>
                    <a:pt x="77971" y="20826"/>
                  </a:lnTo>
                  <a:lnTo>
                    <a:pt x="66086" y="17355"/>
                  </a:lnTo>
                  <a:lnTo>
                    <a:pt x="57681" y="8429"/>
                  </a:lnTo>
                  <a:lnTo>
                    <a:pt x="51884" y="0"/>
                  </a:lnTo>
                  <a:lnTo>
                    <a:pt x="45797" y="10413"/>
                  </a:lnTo>
                  <a:lnTo>
                    <a:pt x="41159" y="1983"/>
                  </a:lnTo>
                  <a:lnTo>
                    <a:pt x="35072" y="12396"/>
                  </a:lnTo>
                  <a:lnTo>
                    <a:pt x="24637" y="20330"/>
                  </a:lnTo>
                  <a:lnTo>
                    <a:pt x="11014" y="28760"/>
                  </a:lnTo>
                  <a:lnTo>
                    <a:pt x="0" y="32231"/>
                  </a:lnTo>
                  <a:lnTo>
                    <a:pt x="5217" y="52066"/>
                  </a:lnTo>
                  <a:lnTo>
                    <a:pt x="4347" y="59008"/>
                  </a:lnTo>
                  <a:lnTo>
                    <a:pt x="10724" y="77851"/>
                  </a:lnTo>
                  <a:lnTo>
                    <a:pt x="21159" y="100661"/>
                  </a:lnTo>
                  <a:lnTo>
                    <a:pt x="28405" y="109586"/>
                  </a:lnTo>
                  <a:lnTo>
                    <a:pt x="31304" y="113553"/>
                  </a:lnTo>
                  <a:lnTo>
                    <a:pt x="37101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1" name="Google Shape;1728;p176">
              <a:extLst>
                <a:ext uri="{FF2B5EF4-FFF2-40B4-BE49-F238E27FC236}">
                  <a16:creationId xmlns:a16="http://schemas.microsoft.com/office/drawing/2014/main" id="{17BA1BA7-9C40-7548-872D-918D334BE3EB}"/>
                </a:ext>
              </a:extLst>
            </p:cNvPr>
            <p:cNvSpPr/>
            <p:nvPr userDrawn="1"/>
          </p:nvSpPr>
          <p:spPr>
            <a:xfrm>
              <a:off x="6879246" y="2763010"/>
              <a:ext cx="301800" cy="32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952" y="18666"/>
                  </a:moveTo>
                  <a:lnTo>
                    <a:pt x="29047" y="36888"/>
                  </a:lnTo>
                  <a:lnTo>
                    <a:pt x="43809" y="49777"/>
                  </a:lnTo>
                  <a:lnTo>
                    <a:pt x="59523" y="64000"/>
                  </a:lnTo>
                  <a:lnTo>
                    <a:pt x="64761" y="83111"/>
                  </a:lnTo>
                  <a:lnTo>
                    <a:pt x="60476" y="97777"/>
                  </a:lnTo>
                  <a:lnTo>
                    <a:pt x="59523" y="112000"/>
                  </a:lnTo>
                  <a:lnTo>
                    <a:pt x="70000" y="120000"/>
                  </a:lnTo>
                  <a:lnTo>
                    <a:pt x="78571" y="111555"/>
                  </a:lnTo>
                  <a:lnTo>
                    <a:pt x="88571" y="100888"/>
                  </a:lnTo>
                  <a:lnTo>
                    <a:pt x="86666" y="84888"/>
                  </a:lnTo>
                  <a:lnTo>
                    <a:pt x="89523" y="76444"/>
                  </a:lnTo>
                  <a:lnTo>
                    <a:pt x="98095" y="77777"/>
                  </a:lnTo>
                  <a:lnTo>
                    <a:pt x="110476" y="83111"/>
                  </a:lnTo>
                  <a:lnTo>
                    <a:pt x="120000" y="79111"/>
                  </a:lnTo>
                  <a:lnTo>
                    <a:pt x="117142" y="74666"/>
                  </a:lnTo>
                  <a:lnTo>
                    <a:pt x="112857" y="68000"/>
                  </a:lnTo>
                  <a:lnTo>
                    <a:pt x="102380" y="56444"/>
                  </a:lnTo>
                  <a:lnTo>
                    <a:pt x="95238" y="45777"/>
                  </a:lnTo>
                  <a:lnTo>
                    <a:pt x="83809" y="40888"/>
                  </a:lnTo>
                  <a:lnTo>
                    <a:pt x="89523" y="29333"/>
                  </a:lnTo>
                  <a:lnTo>
                    <a:pt x="80476" y="16000"/>
                  </a:lnTo>
                  <a:lnTo>
                    <a:pt x="67142" y="11111"/>
                  </a:lnTo>
                  <a:lnTo>
                    <a:pt x="58571" y="10222"/>
                  </a:lnTo>
                  <a:lnTo>
                    <a:pt x="58095" y="10222"/>
                  </a:lnTo>
                  <a:lnTo>
                    <a:pt x="50000" y="9333"/>
                  </a:lnTo>
                  <a:lnTo>
                    <a:pt x="34285" y="0"/>
                  </a:lnTo>
                  <a:lnTo>
                    <a:pt x="12857" y="6222"/>
                  </a:lnTo>
                  <a:lnTo>
                    <a:pt x="0" y="12000"/>
                  </a:lnTo>
                  <a:lnTo>
                    <a:pt x="1428" y="14666"/>
                  </a:lnTo>
                  <a:lnTo>
                    <a:pt x="20952" y="1866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2" name="Google Shape;1729;p176">
              <a:extLst>
                <a:ext uri="{FF2B5EF4-FFF2-40B4-BE49-F238E27FC236}">
                  <a16:creationId xmlns:a16="http://schemas.microsoft.com/office/drawing/2014/main" id="{DBB5390E-3642-A144-BF85-653EECADDBB9}"/>
                </a:ext>
              </a:extLst>
            </p:cNvPr>
            <p:cNvSpPr/>
            <p:nvPr userDrawn="1"/>
          </p:nvSpPr>
          <p:spPr>
            <a:xfrm>
              <a:off x="5313609" y="2537807"/>
              <a:ext cx="55200" cy="8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478" y="25945"/>
                  </a:moveTo>
                  <a:lnTo>
                    <a:pt x="46956" y="0"/>
                  </a:lnTo>
                  <a:lnTo>
                    <a:pt x="0" y="60000"/>
                  </a:lnTo>
                  <a:lnTo>
                    <a:pt x="5217" y="111891"/>
                  </a:lnTo>
                  <a:lnTo>
                    <a:pt x="7826" y="111891"/>
                  </a:lnTo>
                  <a:lnTo>
                    <a:pt x="93913" y="120000"/>
                  </a:lnTo>
                  <a:lnTo>
                    <a:pt x="120000" y="69729"/>
                  </a:lnTo>
                  <a:lnTo>
                    <a:pt x="83478" y="2594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3" name="Google Shape;1730;p176">
              <a:extLst>
                <a:ext uri="{FF2B5EF4-FFF2-40B4-BE49-F238E27FC236}">
                  <a16:creationId xmlns:a16="http://schemas.microsoft.com/office/drawing/2014/main" id="{4576BE9B-B558-5442-9C71-9E8C3D9E2F97}"/>
                </a:ext>
              </a:extLst>
            </p:cNvPr>
            <p:cNvSpPr/>
            <p:nvPr userDrawn="1"/>
          </p:nvSpPr>
          <p:spPr>
            <a:xfrm>
              <a:off x="7927038" y="474434"/>
              <a:ext cx="1599300" cy="2607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741" y="165"/>
                  </a:lnTo>
                  <a:lnTo>
                    <a:pt x="117123" y="2425"/>
                  </a:lnTo>
                  <a:lnTo>
                    <a:pt x="115865" y="4299"/>
                  </a:lnTo>
                  <a:lnTo>
                    <a:pt x="116584" y="6559"/>
                  </a:lnTo>
                  <a:lnTo>
                    <a:pt x="115505" y="8488"/>
                  </a:lnTo>
                  <a:lnTo>
                    <a:pt x="116044" y="9866"/>
                  </a:lnTo>
                  <a:lnTo>
                    <a:pt x="113438" y="9977"/>
                  </a:lnTo>
                  <a:lnTo>
                    <a:pt x="111820" y="12567"/>
                  </a:lnTo>
                  <a:lnTo>
                    <a:pt x="110741" y="9866"/>
                  </a:lnTo>
                  <a:lnTo>
                    <a:pt x="109213" y="9646"/>
                  </a:lnTo>
                  <a:lnTo>
                    <a:pt x="106786" y="10307"/>
                  </a:lnTo>
                  <a:lnTo>
                    <a:pt x="106966" y="12347"/>
                  </a:lnTo>
                  <a:lnTo>
                    <a:pt x="104808" y="13890"/>
                  </a:lnTo>
                  <a:lnTo>
                    <a:pt x="102382" y="12898"/>
                  </a:lnTo>
                  <a:lnTo>
                    <a:pt x="100224" y="14827"/>
                  </a:lnTo>
                  <a:lnTo>
                    <a:pt x="95640" y="14827"/>
                  </a:lnTo>
                  <a:lnTo>
                    <a:pt x="93033" y="12677"/>
                  </a:lnTo>
                  <a:lnTo>
                    <a:pt x="90696" y="11685"/>
                  </a:lnTo>
                  <a:lnTo>
                    <a:pt x="88269" y="12898"/>
                  </a:lnTo>
                  <a:lnTo>
                    <a:pt x="85033" y="13118"/>
                  </a:lnTo>
                  <a:lnTo>
                    <a:pt x="81797" y="13780"/>
                  </a:lnTo>
                  <a:lnTo>
                    <a:pt x="81438" y="15709"/>
                  </a:lnTo>
                  <a:lnTo>
                    <a:pt x="81078" y="18079"/>
                  </a:lnTo>
                  <a:lnTo>
                    <a:pt x="77393" y="21111"/>
                  </a:lnTo>
                  <a:lnTo>
                    <a:pt x="73438" y="24198"/>
                  </a:lnTo>
                  <a:lnTo>
                    <a:pt x="72719" y="25686"/>
                  </a:lnTo>
                  <a:lnTo>
                    <a:pt x="69932" y="26458"/>
                  </a:lnTo>
                  <a:lnTo>
                    <a:pt x="63730" y="32356"/>
                  </a:lnTo>
                  <a:lnTo>
                    <a:pt x="61123" y="34836"/>
                  </a:lnTo>
                  <a:lnTo>
                    <a:pt x="59415" y="34395"/>
                  </a:lnTo>
                  <a:lnTo>
                    <a:pt x="57977" y="35608"/>
                  </a:lnTo>
                  <a:lnTo>
                    <a:pt x="57258" y="37262"/>
                  </a:lnTo>
                  <a:lnTo>
                    <a:pt x="59056" y="38309"/>
                  </a:lnTo>
                  <a:lnTo>
                    <a:pt x="58157" y="39412"/>
                  </a:lnTo>
                  <a:lnTo>
                    <a:pt x="63370" y="39081"/>
                  </a:lnTo>
                  <a:lnTo>
                    <a:pt x="63910" y="40514"/>
                  </a:lnTo>
                  <a:lnTo>
                    <a:pt x="60134" y="41561"/>
                  </a:lnTo>
                  <a:lnTo>
                    <a:pt x="59595" y="43876"/>
                  </a:lnTo>
                  <a:lnTo>
                    <a:pt x="62831" y="45475"/>
                  </a:lnTo>
                  <a:lnTo>
                    <a:pt x="60134" y="48066"/>
                  </a:lnTo>
                  <a:lnTo>
                    <a:pt x="60494" y="49554"/>
                  </a:lnTo>
                  <a:lnTo>
                    <a:pt x="64449" y="50215"/>
                  </a:lnTo>
                  <a:lnTo>
                    <a:pt x="69573" y="49554"/>
                  </a:lnTo>
                  <a:lnTo>
                    <a:pt x="71730" y="51483"/>
                  </a:lnTo>
                  <a:lnTo>
                    <a:pt x="70831" y="54405"/>
                  </a:lnTo>
                  <a:lnTo>
                    <a:pt x="67415" y="55728"/>
                  </a:lnTo>
                  <a:lnTo>
                    <a:pt x="64808" y="55617"/>
                  </a:lnTo>
                  <a:lnTo>
                    <a:pt x="64629" y="57547"/>
                  </a:lnTo>
                  <a:lnTo>
                    <a:pt x="59595" y="58429"/>
                  </a:lnTo>
                  <a:lnTo>
                    <a:pt x="56719" y="56940"/>
                  </a:lnTo>
                  <a:lnTo>
                    <a:pt x="54112" y="58870"/>
                  </a:lnTo>
                  <a:lnTo>
                    <a:pt x="52134" y="61129"/>
                  </a:lnTo>
                  <a:lnTo>
                    <a:pt x="48629" y="61570"/>
                  </a:lnTo>
                  <a:lnTo>
                    <a:pt x="47730" y="64492"/>
                  </a:lnTo>
                  <a:lnTo>
                    <a:pt x="44584" y="65705"/>
                  </a:lnTo>
                  <a:lnTo>
                    <a:pt x="44764" y="67854"/>
                  </a:lnTo>
                  <a:lnTo>
                    <a:pt x="41168" y="68791"/>
                  </a:lnTo>
                  <a:lnTo>
                    <a:pt x="42247" y="71162"/>
                  </a:lnTo>
                  <a:lnTo>
                    <a:pt x="40269" y="71162"/>
                  </a:lnTo>
                  <a:lnTo>
                    <a:pt x="36943" y="69012"/>
                  </a:lnTo>
                  <a:lnTo>
                    <a:pt x="32089" y="68295"/>
                  </a:lnTo>
                  <a:lnTo>
                    <a:pt x="28224" y="68791"/>
                  </a:lnTo>
                  <a:lnTo>
                    <a:pt x="25528" y="68406"/>
                  </a:lnTo>
                  <a:lnTo>
                    <a:pt x="23280" y="69673"/>
                  </a:lnTo>
                  <a:lnTo>
                    <a:pt x="23101" y="70941"/>
                  </a:lnTo>
                  <a:lnTo>
                    <a:pt x="17977" y="70610"/>
                  </a:lnTo>
                  <a:lnTo>
                    <a:pt x="16539" y="72926"/>
                  </a:lnTo>
                  <a:lnTo>
                    <a:pt x="13303" y="75296"/>
                  </a:lnTo>
                  <a:lnTo>
                    <a:pt x="12584" y="76949"/>
                  </a:lnTo>
                  <a:lnTo>
                    <a:pt x="10247" y="79650"/>
                  </a:lnTo>
                  <a:lnTo>
                    <a:pt x="7460" y="80587"/>
                  </a:lnTo>
                  <a:lnTo>
                    <a:pt x="3685" y="77997"/>
                  </a:lnTo>
                  <a:lnTo>
                    <a:pt x="1258" y="77666"/>
                  </a:lnTo>
                  <a:lnTo>
                    <a:pt x="1438" y="80312"/>
                  </a:lnTo>
                  <a:lnTo>
                    <a:pt x="359" y="82792"/>
                  </a:lnTo>
                  <a:lnTo>
                    <a:pt x="0" y="85052"/>
                  </a:lnTo>
                  <a:lnTo>
                    <a:pt x="1797" y="86265"/>
                  </a:lnTo>
                  <a:lnTo>
                    <a:pt x="1438" y="87974"/>
                  </a:lnTo>
                  <a:lnTo>
                    <a:pt x="2426" y="90509"/>
                  </a:lnTo>
                  <a:lnTo>
                    <a:pt x="5123" y="91281"/>
                  </a:lnTo>
                  <a:lnTo>
                    <a:pt x="6022" y="92824"/>
                  </a:lnTo>
                  <a:lnTo>
                    <a:pt x="10786" y="93155"/>
                  </a:lnTo>
                  <a:lnTo>
                    <a:pt x="14382" y="93706"/>
                  </a:lnTo>
                  <a:lnTo>
                    <a:pt x="17438" y="95305"/>
                  </a:lnTo>
                  <a:lnTo>
                    <a:pt x="20943" y="97455"/>
                  </a:lnTo>
                  <a:lnTo>
                    <a:pt x="22921" y="99219"/>
                  </a:lnTo>
                  <a:lnTo>
                    <a:pt x="25887" y="100597"/>
                  </a:lnTo>
                  <a:lnTo>
                    <a:pt x="26067" y="100266"/>
                  </a:lnTo>
                  <a:lnTo>
                    <a:pt x="28404" y="99274"/>
                  </a:lnTo>
                  <a:lnTo>
                    <a:pt x="30831" y="97565"/>
                  </a:lnTo>
                  <a:lnTo>
                    <a:pt x="32359" y="95801"/>
                  </a:lnTo>
                  <a:lnTo>
                    <a:pt x="34426" y="94754"/>
                  </a:lnTo>
                  <a:lnTo>
                    <a:pt x="37213" y="94974"/>
                  </a:lnTo>
                  <a:lnTo>
                    <a:pt x="39820" y="94754"/>
                  </a:lnTo>
                  <a:lnTo>
                    <a:pt x="42337" y="93706"/>
                  </a:lnTo>
                  <a:lnTo>
                    <a:pt x="45303" y="93376"/>
                  </a:lnTo>
                  <a:lnTo>
                    <a:pt x="46921" y="94644"/>
                  </a:lnTo>
                  <a:lnTo>
                    <a:pt x="47550" y="96683"/>
                  </a:lnTo>
                  <a:lnTo>
                    <a:pt x="47370" y="98502"/>
                  </a:lnTo>
                  <a:lnTo>
                    <a:pt x="47550" y="100101"/>
                  </a:lnTo>
                  <a:lnTo>
                    <a:pt x="48449" y="100872"/>
                  </a:lnTo>
                  <a:lnTo>
                    <a:pt x="50247" y="100927"/>
                  </a:lnTo>
                  <a:lnTo>
                    <a:pt x="53573" y="101313"/>
                  </a:lnTo>
                  <a:lnTo>
                    <a:pt x="50966" y="101809"/>
                  </a:lnTo>
                  <a:lnTo>
                    <a:pt x="46022" y="102361"/>
                  </a:lnTo>
                  <a:lnTo>
                    <a:pt x="43955" y="102912"/>
                  </a:lnTo>
                  <a:lnTo>
                    <a:pt x="42337" y="102967"/>
                  </a:lnTo>
                  <a:lnTo>
                    <a:pt x="40359" y="104676"/>
                  </a:lnTo>
                  <a:lnTo>
                    <a:pt x="40359" y="106660"/>
                  </a:lnTo>
                  <a:lnTo>
                    <a:pt x="42696" y="107873"/>
                  </a:lnTo>
                  <a:lnTo>
                    <a:pt x="40629" y="108369"/>
                  </a:lnTo>
                  <a:lnTo>
                    <a:pt x="38292" y="108479"/>
                  </a:lnTo>
                  <a:lnTo>
                    <a:pt x="36044" y="109141"/>
                  </a:lnTo>
                  <a:lnTo>
                    <a:pt x="36494" y="110298"/>
                  </a:lnTo>
                  <a:lnTo>
                    <a:pt x="39280" y="110298"/>
                  </a:lnTo>
                  <a:lnTo>
                    <a:pt x="42426" y="111566"/>
                  </a:lnTo>
                  <a:lnTo>
                    <a:pt x="44764" y="112613"/>
                  </a:lnTo>
                  <a:lnTo>
                    <a:pt x="45752" y="114763"/>
                  </a:lnTo>
                  <a:lnTo>
                    <a:pt x="48719" y="114708"/>
                  </a:lnTo>
                  <a:lnTo>
                    <a:pt x="51235" y="116141"/>
                  </a:lnTo>
                  <a:lnTo>
                    <a:pt x="54471" y="115424"/>
                  </a:lnTo>
                  <a:lnTo>
                    <a:pt x="56719" y="115424"/>
                  </a:lnTo>
                  <a:lnTo>
                    <a:pt x="56179" y="117299"/>
                  </a:lnTo>
                  <a:lnTo>
                    <a:pt x="56000" y="118787"/>
                  </a:lnTo>
                  <a:lnTo>
                    <a:pt x="57258" y="120000"/>
                  </a:lnTo>
                  <a:lnTo>
                    <a:pt x="58157" y="118456"/>
                  </a:lnTo>
                  <a:lnTo>
                    <a:pt x="59775" y="117133"/>
                  </a:lnTo>
                  <a:lnTo>
                    <a:pt x="64269" y="114983"/>
                  </a:lnTo>
                  <a:lnTo>
                    <a:pt x="68674" y="113550"/>
                  </a:lnTo>
                  <a:lnTo>
                    <a:pt x="72719" y="115204"/>
                  </a:lnTo>
                  <a:lnTo>
                    <a:pt x="79820" y="116306"/>
                  </a:lnTo>
                  <a:lnTo>
                    <a:pt x="79730" y="116196"/>
                  </a:lnTo>
                  <a:lnTo>
                    <a:pt x="67056" y="95305"/>
                  </a:lnTo>
                  <a:lnTo>
                    <a:pt x="79191" y="87698"/>
                  </a:lnTo>
                  <a:lnTo>
                    <a:pt x="78831" y="84887"/>
                  </a:lnTo>
                  <a:lnTo>
                    <a:pt x="81977" y="84446"/>
                  </a:lnTo>
                  <a:lnTo>
                    <a:pt x="82247" y="86871"/>
                  </a:lnTo>
                  <a:lnTo>
                    <a:pt x="84134" y="86761"/>
                  </a:lnTo>
                  <a:lnTo>
                    <a:pt x="83865" y="86485"/>
                  </a:lnTo>
                  <a:lnTo>
                    <a:pt x="83595" y="82406"/>
                  </a:lnTo>
                  <a:lnTo>
                    <a:pt x="86292" y="81084"/>
                  </a:lnTo>
                  <a:lnTo>
                    <a:pt x="88629" y="79650"/>
                  </a:lnTo>
                  <a:lnTo>
                    <a:pt x="87191" y="79044"/>
                  </a:lnTo>
                  <a:lnTo>
                    <a:pt x="83505" y="79540"/>
                  </a:lnTo>
                  <a:lnTo>
                    <a:pt x="86292" y="77115"/>
                  </a:lnTo>
                  <a:lnTo>
                    <a:pt x="88898" y="78162"/>
                  </a:lnTo>
                  <a:lnTo>
                    <a:pt x="90516" y="75351"/>
                  </a:lnTo>
                  <a:lnTo>
                    <a:pt x="92134" y="78548"/>
                  </a:lnTo>
                  <a:lnTo>
                    <a:pt x="90247" y="80753"/>
                  </a:lnTo>
                  <a:lnTo>
                    <a:pt x="92674" y="83619"/>
                  </a:lnTo>
                  <a:lnTo>
                    <a:pt x="97258" y="86816"/>
                  </a:lnTo>
                  <a:lnTo>
                    <a:pt x="96808" y="88966"/>
                  </a:lnTo>
                  <a:lnTo>
                    <a:pt x="105168" y="90840"/>
                  </a:lnTo>
                  <a:lnTo>
                    <a:pt x="113258" y="85714"/>
                  </a:lnTo>
                  <a:lnTo>
                    <a:pt x="120000" y="8406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4" name="Google Shape;1731;p176">
              <a:extLst>
                <a:ext uri="{FF2B5EF4-FFF2-40B4-BE49-F238E27FC236}">
                  <a16:creationId xmlns:a16="http://schemas.microsoft.com/office/drawing/2014/main" id="{34BC8D66-69B9-EC47-BAF8-3CEFEB12A6A4}"/>
                </a:ext>
              </a:extLst>
            </p:cNvPr>
            <p:cNvSpPr/>
            <p:nvPr userDrawn="1"/>
          </p:nvSpPr>
          <p:spPr>
            <a:xfrm>
              <a:off x="6438424" y="3463773"/>
              <a:ext cx="206100" cy="17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627" y="8800"/>
                  </a:moveTo>
                  <a:lnTo>
                    <a:pt x="34186" y="24800"/>
                  </a:lnTo>
                  <a:lnTo>
                    <a:pt x="19534" y="24000"/>
                  </a:lnTo>
                  <a:lnTo>
                    <a:pt x="4186" y="28000"/>
                  </a:lnTo>
                  <a:lnTo>
                    <a:pt x="0" y="48800"/>
                  </a:lnTo>
                  <a:lnTo>
                    <a:pt x="0" y="73600"/>
                  </a:lnTo>
                  <a:lnTo>
                    <a:pt x="2093" y="101600"/>
                  </a:lnTo>
                  <a:lnTo>
                    <a:pt x="25116" y="120000"/>
                  </a:lnTo>
                  <a:lnTo>
                    <a:pt x="43255" y="118400"/>
                  </a:lnTo>
                  <a:lnTo>
                    <a:pt x="67674" y="105600"/>
                  </a:lnTo>
                  <a:lnTo>
                    <a:pt x="79534" y="90400"/>
                  </a:lnTo>
                  <a:lnTo>
                    <a:pt x="98372" y="99200"/>
                  </a:lnTo>
                  <a:lnTo>
                    <a:pt x="110930" y="77600"/>
                  </a:lnTo>
                  <a:lnTo>
                    <a:pt x="120000" y="76800"/>
                  </a:lnTo>
                  <a:lnTo>
                    <a:pt x="117209" y="57600"/>
                  </a:lnTo>
                  <a:lnTo>
                    <a:pt x="115116" y="29600"/>
                  </a:lnTo>
                  <a:lnTo>
                    <a:pt x="90000" y="8800"/>
                  </a:lnTo>
                  <a:lnTo>
                    <a:pt x="89302" y="0"/>
                  </a:lnTo>
                  <a:lnTo>
                    <a:pt x="57906" y="3200"/>
                  </a:lnTo>
                  <a:lnTo>
                    <a:pt x="51627" y="88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5" name="Google Shape;1732;p176">
              <a:extLst>
                <a:ext uri="{FF2B5EF4-FFF2-40B4-BE49-F238E27FC236}">
                  <a16:creationId xmlns:a16="http://schemas.microsoft.com/office/drawing/2014/main" id="{EBF4E1C0-7B24-4943-90EC-3568C6AA0AE6}"/>
                </a:ext>
              </a:extLst>
            </p:cNvPr>
            <p:cNvSpPr/>
            <p:nvPr userDrawn="1"/>
          </p:nvSpPr>
          <p:spPr>
            <a:xfrm>
              <a:off x="6261976" y="1269"/>
              <a:ext cx="3264300" cy="330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1594" y="0"/>
                  </a:moveTo>
                  <a:cubicBezTo>
                    <a:pt x="41462" y="1433"/>
                    <a:pt x="41462" y="1433"/>
                    <a:pt x="41462" y="1433"/>
                  </a:cubicBezTo>
                  <a:cubicBezTo>
                    <a:pt x="41462" y="173"/>
                    <a:pt x="41462" y="173"/>
                    <a:pt x="41462" y="173"/>
                  </a:cubicBezTo>
                  <a:cubicBezTo>
                    <a:pt x="41418" y="0"/>
                    <a:pt x="41418" y="0"/>
                    <a:pt x="41418" y="0"/>
                  </a:cubicBezTo>
                  <a:cubicBezTo>
                    <a:pt x="39005" y="0"/>
                    <a:pt x="39005" y="0"/>
                    <a:pt x="39005" y="0"/>
                  </a:cubicBezTo>
                  <a:cubicBezTo>
                    <a:pt x="38873" y="173"/>
                    <a:pt x="38873" y="173"/>
                    <a:pt x="38873" y="173"/>
                  </a:cubicBezTo>
                  <a:cubicBezTo>
                    <a:pt x="39751" y="1520"/>
                    <a:pt x="39751" y="1520"/>
                    <a:pt x="39751" y="1520"/>
                  </a:cubicBezTo>
                  <a:cubicBezTo>
                    <a:pt x="38961" y="1433"/>
                    <a:pt x="38961" y="1433"/>
                    <a:pt x="38961" y="1433"/>
                  </a:cubicBezTo>
                  <a:cubicBezTo>
                    <a:pt x="37074" y="2562"/>
                    <a:pt x="37074" y="2562"/>
                    <a:pt x="37074" y="2562"/>
                  </a:cubicBezTo>
                  <a:cubicBezTo>
                    <a:pt x="35846" y="5124"/>
                    <a:pt x="35846" y="5124"/>
                    <a:pt x="35846" y="5124"/>
                  </a:cubicBezTo>
                  <a:cubicBezTo>
                    <a:pt x="34837" y="7513"/>
                    <a:pt x="34837" y="7513"/>
                    <a:pt x="34837" y="7513"/>
                  </a:cubicBezTo>
                  <a:cubicBezTo>
                    <a:pt x="33784" y="8338"/>
                    <a:pt x="33784" y="8338"/>
                    <a:pt x="33784" y="8338"/>
                  </a:cubicBezTo>
                  <a:cubicBezTo>
                    <a:pt x="34223" y="9989"/>
                    <a:pt x="34223" y="9989"/>
                    <a:pt x="34223" y="9989"/>
                  </a:cubicBezTo>
                  <a:cubicBezTo>
                    <a:pt x="35188" y="11769"/>
                    <a:pt x="35188" y="11769"/>
                    <a:pt x="35188" y="11769"/>
                  </a:cubicBezTo>
                  <a:cubicBezTo>
                    <a:pt x="33784" y="12377"/>
                    <a:pt x="33784" y="12377"/>
                    <a:pt x="33784" y="12377"/>
                  </a:cubicBezTo>
                  <a:cubicBezTo>
                    <a:pt x="32336" y="12899"/>
                    <a:pt x="32336" y="12899"/>
                    <a:pt x="32336" y="12899"/>
                  </a:cubicBezTo>
                  <a:cubicBezTo>
                    <a:pt x="31809" y="12204"/>
                    <a:pt x="31809" y="12204"/>
                    <a:pt x="31809" y="12204"/>
                  </a:cubicBezTo>
                  <a:cubicBezTo>
                    <a:pt x="30405" y="11856"/>
                    <a:pt x="30405" y="11856"/>
                    <a:pt x="30405" y="11856"/>
                  </a:cubicBezTo>
                  <a:cubicBezTo>
                    <a:pt x="29572" y="10684"/>
                    <a:pt x="29572" y="10684"/>
                    <a:pt x="29572" y="10684"/>
                  </a:cubicBezTo>
                  <a:cubicBezTo>
                    <a:pt x="30405" y="8859"/>
                    <a:pt x="30405" y="8859"/>
                    <a:pt x="30405" y="8859"/>
                  </a:cubicBezTo>
                  <a:cubicBezTo>
                    <a:pt x="31458" y="7947"/>
                    <a:pt x="31458" y="7947"/>
                    <a:pt x="31458" y="7947"/>
                  </a:cubicBezTo>
                  <a:cubicBezTo>
                    <a:pt x="30844" y="7252"/>
                    <a:pt x="30844" y="7252"/>
                    <a:pt x="30844" y="7252"/>
                  </a:cubicBezTo>
                  <a:cubicBezTo>
                    <a:pt x="29396" y="6731"/>
                    <a:pt x="29396" y="6731"/>
                    <a:pt x="29396" y="6731"/>
                  </a:cubicBezTo>
                  <a:cubicBezTo>
                    <a:pt x="27817" y="6297"/>
                    <a:pt x="27817" y="6297"/>
                    <a:pt x="27817" y="6297"/>
                  </a:cubicBezTo>
                  <a:cubicBezTo>
                    <a:pt x="26457" y="6558"/>
                    <a:pt x="26457" y="6558"/>
                    <a:pt x="26457" y="6558"/>
                  </a:cubicBezTo>
                  <a:cubicBezTo>
                    <a:pt x="25140" y="6558"/>
                    <a:pt x="25140" y="6558"/>
                    <a:pt x="25140" y="6558"/>
                  </a:cubicBezTo>
                  <a:cubicBezTo>
                    <a:pt x="25140" y="7513"/>
                    <a:pt x="25140" y="7513"/>
                    <a:pt x="25140" y="7513"/>
                  </a:cubicBezTo>
                  <a:cubicBezTo>
                    <a:pt x="26544" y="8121"/>
                    <a:pt x="26544" y="8121"/>
                    <a:pt x="26544" y="8121"/>
                  </a:cubicBezTo>
                  <a:cubicBezTo>
                    <a:pt x="27597" y="9554"/>
                    <a:pt x="27597" y="9554"/>
                    <a:pt x="27597" y="9554"/>
                  </a:cubicBezTo>
                  <a:cubicBezTo>
                    <a:pt x="27422" y="11596"/>
                    <a:pt x="27422" y="11596"/>
                    <a:pt x="27422" y="11596"/>
                  </a:cubicBezTo>
                  <a:cubicBezTo>
                    <a:pt x="28431" y="12899"/>
                    <a:pt x="28431" y="12899"/>
                    <a:pt x="28431" y="12899"/>
                  </a:cubicBezTo>
                  <a:cubicBezTo>
                    <a:pt x="29659" y="13724"/>
                    <a:pt x="29659" y="13724"/>
                    <a:pt x="29659" y="13724"/>
                  </a:cubicBezTo>
                  <a:cubicBezTo>
                    <a:pt x="30756" y="15114"/>
                    <a:pt x="30756" y="15114"/>
                    <a:pt x="30756" y="15114"/>
                  </a:cubicBezTo>
                  <a:cubicBezTo>
                    <a:pt x="30756" y="17676"/>
                    <a:pt x="30756" y="17676"/>
                    <a:pt x="30756" y="17676"/>
                  </a:cubicBezTo>
                  <a:cubicBezTo>
                    <a:pt x="29308" y="17676"/>
                    <a:pt x="29308" y="17676"/>
                    <a:pt x="29308" y="17676"/>
                  </a:cubicBezTo>
                  <a:cubicBezTo>
                    <a:pt x="28606" y="16547"/>
                    <a:pt x="28606" y="16547"/>
                    <a:pt x="28606" y="16547"/>
                  </a:cubicBezTo>
                  <a:cubicBezTo>
                    <a:pt x="26983" y="16634"/>
                    <a:pt x="26983" y="16634"/>
                    <a:pt x="26983" y="16634"/>
                  </a:cubicBezTo>
                  <a:cubicBezTo>
                    <a:pt x="26544" y="18545"/>
                    <a:pt x="26544" y="18545"/>
                    <a:pt x="26544" y="18545"/>
                  </a:cubicBezTo>
                  <a:cubicBezTo>
                    <a:pt x="25491" y="20673"/>
                    <a:pt x="25491" y="20673"/>
                    <a:pt x="25491" y="20673"/>
                  </a:cubicBezTo>
                  <a:cubicBezTo>
                    <a:pt x="24043" y="22193"/>
                    <a:pt x="24043" y="22193"/>
                    <a:pt x="24043" y="22193"/>
                  </a:cubicBezTo>
                  <a:cubicBezTo>
                    <a:pt x="24219" y="23669"/>
                    <a:pt x="24219" y="23669"/>
                    <a:pt x="24219" y="23669"/>
                  </a:cubicBezTo>
                  <a:cubicBezTo>
                    <a:pt x="25228" y="24929"/>
                    <a:pt x="25228" y="24929"/>
                    <a:pt x="25228" y="24929"/>
                  </a:cubicBezTo>
                  <a:cubicBezTo>
                    <a:pt x="25930" y="26058"/>
                    <a:pt x="25930" y="26058"/>
                    <a:pt x="25930" y="26058"/>
                  </a:cubicBezTo>
                  <a:cubicBezTo>
                    <a:pt x="24482" y="26883"/>
                    <a:pt x="24482" y="26883"/>
                    <a:pt x="24482" y="26883"/>
                  </a:cubicBezTo>
                  <a:cubicBezTo>
                    <a:pt x="22464" y="26710"/>
                    <a:pt x="22464" y="26710"/>
                    <a:pt x="22464" y="26710"/>
                  </a:cubicBezTo>
                  <a:cubicBezTo>
                    <a:pt x="20753" y="26319"/>
                    <a:pt x="20753" y="26319"/>
                    <a:pt x="20753" y="26319"/>
                  </a:cubicBezTo>
                  <a:cubicBezTo>
                    <a:pt x="18866" y="25798"/>
                    <a:pt x="18866" y="25798"/>
                    <a:pt x="18866" y="25798"/>
                  </a:cubicBezTo>
                  <a:cubicBezTo>
                    <a:pt x="18778" y="27144"/>
                    <a:pt x="18778" y="27144"/>
                    <a:pt x="18778" y="27144"/>
                  </a:cubicBezTo>
                  <a:cubicBezTo>
                    <a:pt x="19875" y="28881"/>
                    <a:pt x="19875" y="28881"/>
                    <a:pt x="19875" y="28881"/>
                  </a:cubicBezTo>
                  <a:cubicBezTo>
                    <a:pt x="21455" y="28794"/>
                    <a:pt x="21455" y="28794"/>
                    <a:pt x="21455" y="28794"/>
                  </a:cubicBezTo>
                  <a:cubicBezTo>
                    <a:pt x="22244" y="30228"/>
                    <a:pt x="22244" y="30228"/>
                    <a:pt x="22244" y="30228"/>
                  </a:cubicBezTo>
                  <a:cubicBezTo>
                    <a:pt x="21455" y="31270"/>
                    <a:pt x="21455" y="31270"/>
                    <a:pt x="21455" y="31270"/>
                  </a:cubicBezTo>
                  <a:cubicBezTo>
                    <a:pt x="19305" y="31096"/>
                    <a:pt x="19305" y="31096"/>
                    <a:pt x="19305" y="31096"/>
                  </a:cubicBezTo>
                  <a:cubicBezTo>
                    <a:pt x="18340" y="30141"/>
                    <a:pt x="18340" y="30141"/>
                    <a:pt x="18340" y="30141"/>
                  </a:cubicBezTo>
                  <a:cubicBezTo>
                    <a:pt x="16892" y="30141"/>
                    <a:pt x="16892" y="30141"/>
                    <a:pt x="16892" y="30141"/>
                  </a:cubicBezTo>
                  <a:cubicBezTo>
                    <a:pt x="14873" y="28707"/>
                    <a:pt x="14873" y="28707"/>
                    <a:pt x="14873" y="28707"/>
                  </a:cubicBezTo>
                  <a:cubicBezTo>
                    <a:pt x="14040" y="26623"/>
                    <a:pt x="14040" y="26623"/>
                    <a:pt x="14040" y="26623"/>
                  </a:cubicBezTo>
                  <a:cubicBezTo>
                    <a:pt x="14127" y="24668"/>
                    <a:pt x="14127" y="24668"/>
                    <a:pt x="14127" y="24668"/>
                  </a:cubicBezTo>
                  <a:cubicBezTo>
                    <a:pt x="12811" y="23409"/>
                    <a:pt x="12811" y="23409"/>
                    <a:pt x="12811" y="23409"/>
                  </a:cubicBezTo>
                  <a:cubicBezTo>
                    <a:pt x="10398" y="22714"/>
                    <a:pt x="10398" y="22714"/>
                    <a:pt x="10398" y="22714"/>
                  </a:cubicBezTo>
                  <a:cubicBezTo>
                    <a:pt x="8862" y="21411"/>
                    <a:pt x="8862" y="21411"/>
                    <a:pt x="8862" y="21411"/>
                  </a:cubicBezTo>
                  <a:cubicBezTo>
                    <a:pt x="7985" y="20152"/>
                    <a:pt x="7985" y="20152"/>
                    <a:pt x="7985" y="20152"/>
                  </a:cubicBezTo>
                  <a:cubicBezTo>
                    <a:pt x="8160" y="19370"/>
                    <a:pt x="8160" y="19370"/>
                    <a:pt x="8160" y="19370"/>
                  </a:cubicBezTo>
                  <a:cubicBezTo>
                    <a:pt x="9433" y="19891"/>
                    <a:pt x="9433" y="19891"/>
                    <a:pt x="9433" y="19891"/>
                  </a:cubicBezTo>
                  <a:cubicBezTo>
                    <a:pt x="12021" y="20238"/>
                    <a:pt x="12021" y="20238"/>
                    <a:pt x="12021" y="20238"/>
                  </a:cubicBezTo>
                  <a:cubicBezTo>
                    <a:pt x="14786" y="21107"/>
                    <a:pt x="14786" y="21107"/>
                    <a:pt x="14786" y="21107"/>
                  </a:cubicBezTo>
                  <a:cubicBezTo>
                    <a:pt x="17901" y="21020"/>
                    <a:pt x="17901" y="21020"/>
                    <a:pt x="17901" y="21020"/>
                  </a:cubicBezTo>
                  <a:cubicBezTo>
                    <a:pt x="20402" y="20933"/>
                    <a:pt x="20402" y="20933"/>
                    <a:pt x="20402" y="20933"/>
                  </a:cubicBezTo>
                  <a:cubicBezTo>
                    <a:pt x="22069" y="19891"/>
                    <a:pt x="22069" y="19891"/>
                    <a:pt x="22069" y="19891"/>
                  </a:cubicBezTo>
                  <a:cubicBezTo>
                    <a:pt x="23429" y="18023"/>
                    <a:pt x="23429" y="18023"/>
                    <a:pt x="23429" y="18023"/>
                  </a:cubicBezTo>
                  <a:cubicBezTo>
                    <a:pt x="23692" y="15374"/>
                    <a:pt x="23692" y="15374"/>
                    <a:pt x="23692" y="15374"/>
                  </a:cubicBezTo>
                  <a:cubicBezTo>
                    <a:pt x="22990" y="13724"/>
                    <a:pt x="22990" y="13724"/>
                    <a:pt x="22990" y="13724"/>
                  </a:cubicBezTo>
                  <a:cubicBezTo>
                    <a:pt x="21367" y="12638"/>
                    <a:pt x="21367" y="12638"/>
                    <a:pt x="21367" y="12638"/>
                  </a:cubicBezTo>
                  <a:cubicBezTo>
                    <a:pt x="18954" y="11422"/>
                    <a:pt x="18954" y="11422"/>
                    <a:pt x="18954" y="11422"/>
                  </a:cubicBezTo>
                  <a:cubicBezTo>
                    <a:pt x="16453" y="10249"/>
                    <a:pt x="16453" y="10249"/>
                    <a:pt x="16453" y="10249"/>
                  </a:cubicBezTo>
                  <a:cubicBezTo>
                    <a:pt x="14522" y="9120"/>
                    <a:pt x="14522" y="9120"/>
                    <a:pt x="14522" y="9120"/>
                  </a:cubicBezTo>
                  <a:cubicBezTo>
                    <a:pt x="12021" y="8425"/>
                    <a:pt x="12021" y="8425"/>
                    <a:pt x="12021" y="8425"/>
                  </a:cubicBezTo>
                  <a:cubicBezTo>
                    <a:pt x="10135" y="8512"/>
                    <a:pt x="10135" y="8512"/>
                    <a:pt x="10135" y="8512"/>
                  </a:cubicBezTo>
                  <a:cubicBezTo>
                    <a:pt x="7809" y="8425"/>
                    <a:pt x="7809" y="8425"/>
                    <a:pt x="7809" y="8425"/>
                  </a:cubicBezTo>
                  <a:cubicBezTo>
                    <a:pt x="6098" y="7600"/>
                    <a:pt x="6098" y="7600"/>
                    <a:pt x="6098" y="7600"/>
                  </a:cubicBezTo>
                  <a:cubicBezTo>
                    <a:pt x="6932" y="6731"/>
                    <a:pt x="6932" y="6731"/>
                    <a:pt x="6932" y="6731"/>
                  </a:cubicBezTo>
                  <a:cubicBezTo>
                    <a:pt x="4870" y="5689"/>
                    <a:pt x="4870" y="5689"/>
                    <a:pt x="4870" y="5689"/>
                  </a:cubicBezTo>
                  <a:cubicBezTo>
                    <a:pt x="4168" y="7079"/>
                    <a:pt x="4168" y="7079"/>
                    <a:pt x="4168" y="7079"/>
                  </a:cubicBezTo>
                  <a:cubicBezTo>
                    <a:pt x="3027" y="7687"/>
                    <a:pt x="3027" y="7687"/>
                    <a:pt x="3027" y="7687"/>
                  </a:cubicBezTo>
                  <a:cubicBezTo>
                    <a:pt x="3027" y="8599"/>
                    <a:pt x="3027" y="8599"/>
                    <a:pt x="3027" y="8599"/>
                  </a:cubicBezTo>
                  <a:cubicBezTo>
                    <a:pt x="2062" y="8859"/>
                    <a:pt x="2062" y="8859"/>
                    <a:pt x="2062" y="8859"/>
                  </a:cubicBezTo>
                  <a:cubicBezTo>
                    <a:pt x="1316" y="9989"/>
                    <a:pt x="1316" y="9989"/>
                    <a:pt x="1316" y="9989"/>
                  </a:cubicBezTo>
                  <a:cubicBezTo>
                    <a:pt x="965" y="11335"/>
                    <a:pt x="965" y="11335"/>
                    <a:pt x="965" y="11335"/>
                  </a:cubicBezTo>
                  <a:cubicBezTo>
                    <a:pt x="570" y="11726"/>
                    <a:pt x="570" y="11726"/>
                    <a:pt x="570" y="11726"/>
                  </a:cubicBezTo>
                  <a:cubicBezTo>
                    <a:pt x="0" y="12290"/>
                    <a:pt x="0" y="12290"/>
                    <a:pt x="0" y="12290"/>
                  </a:cubicBezTo>
                  <a:cubicBezTo>
                    <a:pt x="87" y="14679"/>
                    <a:pt x="87" y="14679"/>
                    <a:pt x="87" y="14679"/>
                  </a:cubicBezTo>
                  <a:cubicBezTo>
                    <a:pt x="526" y="16026"/>
                    <a:pt x="526" y="16026"/>
                    <a:pt x="526" y="16026"/>
                  </a:cubicBezTo>
                  <a:cubicBezTo>
                    <a:pt x="1404" y="16373"/>
                    <a:pt x="1404" y="16373"/>
                    <a:pt x="1404" y="16373"/>
                  </a:cubicBezTo>
                  <a:cubicBezTo>
                    <a:pt x="3378" y="18154"/>
                    <a:pt x="3378" y="18154"/>
                    <a:pt x="3378" y="18154"/>
                  </a:cubicBezTo>
                  <a:cubicBezTo>
                    <a:pt x="1974" y="21411"/>
                    <a:pt x="1974" y="21411"/>
                    <a:pt x="1974" y="21411"/>
                  </a:cubicBezTo>
                  <a:cubicBezTo>
                    <a:pt x="5089" y="26275"/>
                    <a:pt x="5089" y="26275"/>
                    <a:pt x="5089" y="26275"/>
                  </a:cubicBezTo>
                  <a:cubicBezTo>
                    <a:pt x="4650" y="27665"/>
                    <a:pt x="4650" y="27665"/>
                    <a:pt x="4650" y="27665"/>
                  </a:cubicBezTo>
                  <a:cubicBezTo>
                    <a:pt x="4738" y="29098"/>
                    <a:pt x="4738" y="29098"/>
                    <a:pt x="4738" y="29098"/>
                  </a:cubicBezTo>
                  <a:cubicBezTo>
                    <a:pt x="5440" y="29446"/>
                    <a:pt x="5440" y="29446"/>
                    <a:pt x="5440" y="29446"/>
                  </a:cubicBezTo>
                  <a:cubicBezTo>
                    <a:pt x="5089" y="30141"/>
                    <a:pt x="5089" y="30141"/>
                    <a:pt x="5089" y="30141"/>
                  </a:cubicBezTo>
                  <a:cubicBezTo>
                    <a:pt x="5879" y="31400"/>
                    <a:pt x="5879" y="31400"/>
                    <a:pt x="5879" y="31400"/>
                  </a:cubicBezTo>
                  <a:cubicBezTo>
                    <a:pt x="5967" y="32095"/>
                    <a:pt x="5967" y="32095"/>
                    <a:pt x="5967" y="32095"/>
                  </a:cubicBezTo>
                  <a:cubicBezTo>
                    <a:pt x="7063" y="32790"/>
                    <a:pt x="7063" y="32790"/>
                    <a:pt x="7063" y="32790"/>
                  </a:cubicBezTo>
                  <a:cubicBezTo>
                    <a:pt x="7063" y="34223"/>
                    <a:pt x="7063" y="34223"/>
                    <a:pt x="7063" y="34223"/>
                  </a:cubicBezTo>
                  <a:cubicBezTo>
                    <a:pt x="6405" y="35526"/>
                    <a:pt x="6405" y="35526"/>
                    <a:pt x="6405" y="35526"/>
                  </a:cubicBezTo>
                  <a:cubicBezTo>
                    <a:pt x="8380" y="36786"/>
                    <a:pt x="8380" y="36786"/>
                    <a:pt x="8380" y="36786"/>
                  </a:cubicBezTo>
                  <a:cubicBezTo>
                    <a:pt x="9433" y="37654"/>
                    <a:pt x="9433" y="37654"/>
                    <a:pt x="9433" y="37654"/>
                  </a:cubicBezTo>
                  <a:cubicBezTo>
                    <a:pt x="10091" y="39348"/>
                    <a:pt x="10091" y="39348"/>
                    <a:pt x="10091" y="39348"/>
                  </a:cubicBezTo>
                  <a:cubicBezTo>
                    <a:pt x="9652" y="40912"/>
                    <a:pt x="9652" y="40912"/>
                    <a:pt x="9652" y="40912"/>
                  </a:cubicBezTo>
                  <a:cubicBezTo>
                    <a:pt x="8819" y="41737"/>
                    <a:pt x="8819" y="41737"/>
                    <a:pt x="8819" y="41737"/>
                  </a:cubicBezTo>
                  <a:cubicBezTo>
                    <a:pt x="3817" y="50206"/>
                    <a:pt x="3817" y="50206"/>
                    <a:pt x="3817" y="50206"/>
                  </a:cubicBezTo>
                  <a:cubicBezTo>
                    <a:pt x="4431" y="50206"/>
                    <a:pt x="4431" y="50206"/>
                    <a:pt x="4431" y="50206"/>
                  </a:cubicBezTo>
                  <a:cubicBezTo>
                    <a:pt x="6098" y="48859"/>
                    <a:pt x="6098" y="48859"/>
                    <a:pt x="6098" y="48859"/>
                  </a:cubicBezTo>
                  <a:cubicBezTo>
                    <a:pt x="6186" y="49989"/>
                    <a:pt x="6186" y="49989"/>
                    <a:pt x="6186" y="49989"/>
                  </a:cubicBezTo>
                  <a:cubicBezTo>
                    <a:pt x="7458" y="51248"/>
                    <a:pt x="7458" y="51248"/>
                    <a:pt x="7458" y="51248"/>
                  </a:cubicBezTo>
                  <a:cubicBezTo>
                    <a:pt x="8599" y="50901"/>
                    <a:pt x="8599" y="50901"/>
                    <a:pt x="8599" y="50901"/>
                  </a:cubicBezTo>
                  <a:cubicBezTo>
                    <a:pt x="9872" y="51596"/>
                    <a:pt x="9872" y="51596"/>
                    <a:pt x="9872" y="51596"/>
                  </a:cubicBezTo>
                  <a:cubicBezTo>
                    <a:pt x="9608" y="52855"/>
                    <a:pt x="9608" y="52855"/>
                    <a:pt x="9608" y="52855"/>
                  </a:cubicBezTo>
                  <a:cubicBezTo>
                    <a:pt x="7634" y="52377"/>
                    <a:pt x="7634" y="52377"/>
                    <a:pt x="7634" y="52377"/>
                  </a:cubicBezTo>
                  <a:cubicBezTo>
                    <a:pt x="5659" y="53376"/>
                    <a:pt x="5659" y="53376"/>
                    <a:pt x="5659" y="53376"/>
                  </a:cubicBezTo>
                  <a:cubicBezTo>
                    <a:pt x="5572" y="54853"/>
                    <a:pt x="5572" y="54853"/>
                    <a:pt x="5572" y="54853"/>
                  </a:cubicBezTo>
                  <a:cubicBezTo>
                    <a:pt x="5221" y="54940"/>
                    <a:pt x="5221" y="54940"/>
                    <a:pt x="5221" y="54940"/>
                  </a:cubicBezTo>
                  <a:cubicBezTo>
                    <a:pt x="5528" y="55852"/>
                    <a:pt x="5528" y="55852"/>
                    <a:pt x="5528" y="55852"/>
                  </a:cubicBezTo>
                  <a:cubicBezTo>
                    <a:pt x="4914" y="56981"/>
                    <a:pt x="4914" y="56981"/>
                    <a:pt x="4914" y="56981"/>
                  </a:cubicBezTo>
                  <a:cubicBezTo>
                    <a:pt x="4738" y="58154"/>
                    <a:pt x="4738" y="58154"/>
                    <a:pt x="4738" y="58154"/>
                  </a:cubicBezTo>
                  <a:cubicBezTo>
                    <a:pt x="5265" y="59804"/>
                    <a:pt x="5265" y="59804"/>
                    <a:pt x="5265" y="59804"/>
                  </a:cubicBezTo>
                  <a:cubicBezTo>
                    <a:pt x="5616" y="61758"/>
                    <a:pt x="5616" y="61758"/>
                    <a:pt x="5616" y="61758"/>
                  </a:cubicBezTo>
                  <a:cubicBezTo>
                    <a:pt x="4870" y="63235"/>
                    <a:pt x="4870" y="63235"/>
                    <a:pt x="4870" y="63235"/>
                  </a:cubicBezTo>
                  <a:cubicBezTo>
                    <a:pt x="4826" y="63365"/>
                    <a:pt x="4826" y="63365"/>
                    <a:pt x="4826" y="63365"/>
                  </a:cubicBezTo>
                  <a:cubicBezTo>
                    <a:pt x="6230" y="64668"/>
                    <a:pt x="6230" y="64668"/>
                    <a:pt x="6230" y="64668"/>
                  </a:cubicBezTo>
                  <a:cubicBezTo>
                    <a:pt x="5703" y="65841"/>
                    <a:pt x="5703" y="65841"/>
                    <a:pt x="5703" y="65841"/>
                  </a:cubicBezTo>
                  <a:cubicBezTo>
                    <a:pt x="6800" y="66970"/>
                    <a:pt x="6800" y="66970"/>
                    <a:pt x="6800" y="66970"/>
                  </a:cubicBezTo>
                  <a:cubicBezTo>
                    <a:pt x="7590" y="68403"/>
                    <a:pt x="7590" y="68403"/>
                    <a:pt x="7590" y="68403"/>
                  </a:cubicBezTo>
                  <a:cubicBezTo>
                    <a:pt x="7414" y="69185"/>
                    <a:pt x="7414" y="69185"/>
                    <a:pt x="7414" y="69185"/>
                  </a:cubicBezTo>
                  <a:cubicBezTo>
                    <a:pt x="7414" y="69272"/>
                    <a:pt x="7414" y="69272"/>
                    <a:pt x="7414" y="69272"/>
                  </a:cubicBezTo>
                  <a:cubicBezTo>
                    <a:pt x="8994" y="69446"/>
                    <a:pt x="8994" y="69446"/>
                    <a:pt x="8994" y="69446"/>
                  </a:cubicBezTo>
                  <a:cubicBezTo>
                    <a:pt x="10179" y="69359"/>
                    <a:pt x="10179" y="69359"/>
                    <a:pt x="10179" y="69359"/>
                  </a:cubicBezTo>
                  <a:cubicBezTo>
                    <a:pt x="11144" y="70879"/>
                    <a:pt x="11144" y="70879"/>
                    <a:pt x="11144" y="70879"/>
                  </a:cubicBezTo>
                  <a:cubicBezTo>
                    <a:pt x="12153" y="69706"/>
                    <a:pt x="12153" y="69706"/>
                    <a:pt x="12153" y="69706"/>
                  </a:cubicBezTo>
                  <a:cubicBezTo>
                    <a:pt x="14829" y="70705"/>
                    <a:pt x="14829" y="70705"/>
                    <a:pt x="14829" y="70705"/>
                  </a:cubicBezTo>
                  <a:cubicBezTo>
                    <a:pt x="14917" y="72703"/>
                    <a:pt x="14917" y="72703"/>
                    <a:pt x="14917" y="72703"/>
                  </a:cubicBezTo>
                  <a:cubicBezTo>
                    <a:pt x="14917" y="74049"/>
                    <a:pt x="14917" y="74049"/>
                    <a:pt x="14917" y="74049"/>
                  </a:cubicBezTo>
                  <a:cubicBezTo>
                    <a:pt x="16409" y="75266"/>
                    <a:pt x="16409" y="75266"/>
                    <a:pt x="16409" y="75266"/>
                  </a:cubicBezTo>
                  <a:cubicBezTo>
                    <a:pt x="16672" y="76525"/>
                    <a:pt x="16672" y="76525"/>
                    <a:pt x="16672" y="76525"/>
                  </a:cubicBezTo>
                  <a:cubicBezTo>
                    <a:pt x="18032" y="77133"/>
                    <a:pt x="18032" y="77133"/>
                    <a:pt x="18032" y="77133"/>
                  </a:cubicBezTo>
                  <a:cubicBezTo>
                    <a:pt x="18383" y="78393"/>
                    <a:pt x="18383" y="78393"/>
                    <a:pt x="18383" y="78393"/>
                  </a:cubicBezTo>
                  <a:cubicBezTo>
                    <a:pt x="19787" y="78566"/>
                    <a:pt x="19787" y="78566"/>
                    <a:pt x="19787" y="78566"/>
                  </a:cubicBezTo>
                  <a:cubicBezTo>
                    <a:pt x="20709" y="79261"/>
                    <a:pt x="20709" y="79261"/>
                    <a:pt x="20709" y="79261"/>
                  </a:cubicBezTo>
                  <a:cubicBezTo>
                    <a:pt x="19700" y="80738"/>
                    <a:pt x="19700" y="80738"/>
                    <a:pt x="19700" y="80738"/>
                  </a:cubicBezTo>
                  <a:cubicBezTo>
                    <a:pt x="17418" y="81129"/>
                    <a:pt x="17418" y="81129"/>
                    <a:pt x="17418" y="81129"/>
                  </a:cubicBezTo>
                  <a:cubicBezTo>
                    <a:pt x="18296" y="83040"/>
                    <a:pt x="18296" y="83040"/>
                    <a:pt x="18296" y="83040"/>
                  </a:cubicBezTo>
                  <a:cubicBezTo>
                    <a:pt x="18998" y="84907"/>
                    <a:pt x="18998" y="84907"/>
                    <a:pt x="18998" y="84907"/>
                  </a:cubicBezTo>
                  <a:cubicBezTo>
                    <a:pt x="19305" y="84994"/>
                    <a:pt x="19305" y="84994"/>
                    <a:pt x="19305" y="84994"/>
                  </a:cubicBezTo>
                  <a:cubicBezTo>
                    <a:pt x="20621" y="85342"/>
                    <a:pt x="20621" y="85342"/>
                    <a:pt x="20621" y="85342"/>
                  </a:cubicBezTo>
                  <a:cubicBezTo>
                    <a:pt x="22113" y="83952"/>
                    <a:pt x="22113" y="83952"/>
                    <a:pt x="22113" y="83952"/>
                  </a:cubicBezTo>
                  <a:cubicBezTo>
                    <a:pt x="24087" y="83865"/>
                    <a:pt x="24087" y="83865"/>
                    <a:pt x="24087" y="83865"/>
                  </a:cubicBezTo>
                  <a:cubicBezTo>
                    <a:pt x="25447" y="84473"/>
                    <a:pt x="25447" y="84473"/>
                    <a:pt x="25447" y="84473"/>
                  </a:cubicBezTo>
                  <a:cubicBezTo>
                    <a:pt x="26676" y="85776"/>
                    <a:pt x="26676" y="85776"/>
                    <a:pt x="26676" y="85776"/>
                  </a:cubicBezTo>
                  <a:cubicBezTo>
                    <a:pt x="25886" y="86862"/>
                    <a:pt x="25886" y="86862"/>
                    <a:pt x="25886" y="86862"/>
                  </a:cubicBezTo>
                  <a:cubicBezTo>
                    <a:pt x="26588" y="87991"/>
                    <a:pt x="26588" y="87991"/>
                    <a:pt x="26588" y="87991"/>
                  </a:cubicBezTo>
                  <a:cubicBezTo>
                    <a:pt x="28212" y="87643"/>
                    <a:pt x="28212" y="87643"/>
                    <a:pt x="28212" y="87643"/>
                  </a:cubicBezTo>
                  <a:cubicBezTo>
                    <a:pt x="29440" y="88425"/>
                    <a:pt x="29440" y="88425"/>
                    <a:pt x="29440" y="88425"/>
                  </a:cubicBezTo>
                  <a:cubicBezTo>
                    <a:pt x="29791" y="90380"/>
                    <a:pt x="29791" y="90380"/>
                    <a:pt x="29791" y="90380"/>
                  </a:cubicBezTo>
                  <a:cubicBezTo>
                    <a:pt x="31327" y="90206"/>
                    <a:pt x="31327" y="90206"/>
                    <a:pt x="31327" y="90206"/>
                  </a:cubicBezTo>
                  <a:cubicBezTo>
                    <a:pt x="32731" y="91074"/>
                    <a:pt x="32731" y="91074"/>
                    <a:pt x="32731" y="91074"/>
                  </a:cubicBezTo>
                  <a:cubicBezTo>
                    <a:pt x="35232" y="89771"/>
                    <a:pt x="35232" y="89771"/>
                    <a:pt x="35232" y="89771"/>
                  </a:cubicBezTo>
                  <a:cubicBezTo>
                    <a:pt x="37118" y="91552"/>
                    <a:pt x="37118" y="91552"/>
                    <a:pt x="37118" y="91552"/>
                  </a:cubicBezTo>
                  <a:cubicBezTo>
                    <a:pt x="38522" y="90727"/>
                    <a:pt x="38522" y="90727"/>
                    <a:pt x="38522" y="90727"/>
                  </a:cubicBezTo>
                  <a:cubicBezTo>
                    <a:pt x="39795" y="91465"/>
                    <a:pt x="39795" y="91465"/>
                    <a:pt x="39795" y="91465"/>
                  </a:cubicBezTo>
                  <a:cubicBezTo>
                    <a:pt x="41330" y="90988"/>
                    <a:pt x="41330" y="90988"/>
                    <a:pt x="41330" y="90988"/>
                  </a:cubicBezTo>
                  <a:cubicBezTo>
                    <a:pt x="42296" y="91900"/>
                    <a:pt x="42296" y="91900"/>
                    <a:pt x="42296" y="91900"/>
                  </a:cubicBezTo>
                  <a:cubicBezTo>
                    <a:pt x="43787" y="91465"/>
                    <a:pt x="43787" y="91465"/>
                    <a:pt x="43787" y="91465"/>
                  </a:cubicBezTo>
                  <a:cubicBezTo>
                    <a:pt x="44095" y="93029"/>
                    <a:pt x="44095" y="93029"/>
                    <a:pt x="44095" y="93029"/>
                  </a:cubicBezTo>
                  <a:cubicBezTo>
                    <a:pt x="42822" y="94115"/>
                    <a:pt x="42822" y="94115"/>
                    <a:pt x="42822" y="94115"/>
                  </a:cubicBezTo>
                  <a:cubicBezTo>
                    <a:pt x="44182" y="96286"/>
                    <a:pt x="44182" y="96286"/>
                    <a:pt x="44182" y="96286"/>
                  </a:cubicBezTo>
                  <a:cubicBezTo>
                    <a:pt x="43173" y="97806"/>
                    <a:pt x="43173" y="97806"/>
                    <a:pt x="43173" y="97806"/>
                  </a:cubicBezTo>
                  <a:cubicBezTo>
                    <a:pt x="42120" y="98762"/>
                    <a:pt x="42120" y="98762"/>
                    <a:pt x="42120" y="98762"/>
                  </a:cubicBezTo>
                  <a:cubicBezTo>
                    <a:pt x="40936" y="100282"/>
                    <a:pt x="40936" y="100282"/>
                    <a:pt x="40936" y="100282"/>
                  </a:cubicBezTo>
                  <a:cubicBezTo>
                    <a:pt x="41330" y="101889"/>
                    <a:pt x="41330" y="101889"/>
                    <a:pt x="41330" y="101889"/>
                  </a:cubicBezTo>
                  <a:cubicBezTo>
                    <a:pt x="41550" y="102584"/>
                    <a:pt x="41550" y="102584"/>
                    <a:pt x="41550" y="102584"/>
                  </a:cubicBezTo>
                  <a:cubicBezTo>
                    <a:pt x="42252" y="102280"/>
                    <a:pt x="42252" y="102280"/>
                    <a:pt x="42252" y="102280"/>
                  </a:cubicBezTo>
                  <a:cubicBezTo>
                    <a:pt x="43787" y="101672"/>
                    <a:pt x="43787" y="101672"/>
                    <a:pt x="43787" y="101672"/>
                  </a:cubicBezTo>
                  <a:cubicBezTo>
                    <a:pt x="43875" y="102584"/>
                    <a:pt x="43875" y="102584"/>
                    <a:pt x="43875" y="102584"/>
                  </a:cubicBezTo>
                  <a:cubicBezTo>
                    <a:pt x="42603" y="103626"/>
                    <a:pt x="42603" y="103626"/>
                    <a:pt x="42603" y="103626"/>
                  </a:cubicBezTo>
                  <a:cubicBezTo>
                    <a:pt x="41374" y="104495"/>
                    <a:pt x="41374" y="104495"/>
                    <a:pt x="41374" y="104495"/>
                  </a:cubicBezTo>
                  <a:cubicBezTo>
                    <a:pt x="39926" y="104755"/>
                    <a:pt x="39926" y="104755"/>
                    <a:pt x="39926" y="104755"/>
                  </a:cubicBezTo>
                  <a:cubicBezTo>
                    <a:pt x="40365" y="105928"/>
                    <a:pt x="40365" y="105928"/>
                    <a:pt x="40365" y="105928"/>
                  </a:cubicBezTo>
                  <a:cubicBezTo>
                    <a:pt x="41374" y="106102"/>
                    <a:pt x="41374" y="106102"/>
                    <a:pt x="41374" y="106102"/>
                  </a:cubicBezTo>
                  <a:cubicBezTo>
                    <a:pt x="42427" y="106883"/>
                    <a:pt x="42427" y="106883"/>
                    <a:pt x="42427" y="106883"/>
                  </a:cubicBezTo>
                  <a:cubicBezTo>
                    <a:pt x="41462" y="107318"/>
                    <a:pt x="41462" y="107318"/>
                    <a:pt x="41462" y="107318"/>
                  </a:cubicBezTo>
                  <a:cubicBezTo>
                    <a:pt x="41111" y="108838"/>
                    <a:pt x="41111" y="108838"/>
                    <a:pt x="41111" y="108838"/>
                  </a:cubicBezTo>
                  <a:cubicBezTo>
                    <a:pt x="40453" y="110445"/>
                    <a:pt x="40453" y="110445"/>
                    <a:pt x="40453" y="110445"/>
                  </a:cubicBezTo>
                  <a:cubicBezTo>
                    <a:pt x="39707" y="110575"/>
                    <a:pt x="39707" y="110575"/>
                    <a:pt x="39707" y="110575"/>
                  </a:cubicBezTo>
                  <a:cubicBezTo>
                    <a:pt x="38961" y="110445"/>
                    <a:pt x="38961" y="110445"/>
                    <a:pt x="38961" y="110445"/>
                  </a:cubicBezTo>
                  <a:cubicBezTo>
                    <a:pt x="38961" y="110445"/>
                    <a:pt x="38084" y="111530"/>
                    <a:pt x="38084" y="111487"/>
                  </a:cubicBezTo>
                  <a:cubicBezTo>
                    <a:pt x="38084" y="111487"/>
                    <a:pt x="38786" y="111704"/>
                    <a:pt x="38786" y="111704"/>
                  </a:cubicBezTo>
                  <a:cubicBezTo>
                    <a:pt x="39575" y="111748"/>
                    <a:pt x="39575" y="111748"/>
                    <a:pt x="39575" y="111748"/>
                  </a:cubicBezTo>
                  <a:cubicBezTo>
                    <a:pt x="41023" y="112747"/>
                    <a:pt x="41023" y="112747"/>
                    <a:pt x="41023" y="112747"/>
                  </a:cubicBezTo>
                  <a:cubicBezTo>
                    <a:pt x="42427" y="113094"/>
                    <a:pt x="42427" y="113094"/>
                    <a:pt x="42427" y="113094"/>
                  </a:cubicBezTo>
                  <a:cubicBezTo>
                    <a:pt x="44402" y="113789"/>
                    <a:pt x="44402" y="113789"/>
                    <a:pt x="44402" y="113789"/>
                  </a:cubicBezTo>
                  <a:cubicBezTo>
                    <a:pt x="46552" y="114744"/>
                    <a:pt x="46552" y="114744"/>
                    <a:pt x="46552" y="114744"/>
                  </a:cubicBezTo>
                  <a:cubicBezTo>
                    <a:pt x="49140" y="116178"/>
                    <a:pt x="49140" y="116178"/>
                    <a:pt x="49140" y="116178"/>
                  </a:cubicBezTo>
                  <a:cubicBezTo>
                    <a:pt x="49798" y="116482"/>
                    <a:pt x="49798" y="116482"/>
                    <a:pt x="49798" y="116482"/>
                  </a:cubicBezTo>
                  <a:cubicBezTo>
                    <a:pt x="50939" y="115613"/>
                    <a:pt x="50939" y="115613"/>
                    <a:pt x="50939" y="115613"/>
                  </a:cubicBezTo>
                  <a:cubicBezTo>
                    <a:pt x="53747" y="116134"/>
                    <a:pt x="53747" y="116134"/>
                    <a:pt x="53747" y="116134"/>
                  </a:cubicBezTo>
                  <a:cubicBezTo>
                    <a:pt x="56336" y="116134"/>
                    <a:pt x="56336" y="116134"/>
                    <a:pt x="56336" y="116134"/>
                  </a:cubicBezTo>
                  <a:cubicBezTo>
                    <a:pt x="59232" y="115787"/>
                    <a:pt x="59232" y="115787"/>
                    <a:pt x="59232" y="115787"/>
                  </a:cubicBezTo>
                  <a:cubicBezTo>
                    <a:pt x="61689" y="116786"/>
                    <a:pt x="61689" y="116786"/>
                    <a:pt x="61689" y="116786"/>
                  </a:cubicBezTo>
                  <a:cubicBezTo>
                    <a:pt x="62566" y="117350"/>
                    <a:pt x="62566" y="117350"/>
                    <a:pt x="62566" y="117350"/>
                  </a:cubicBezTo>
                  <a:cubicBezTo>
                    <a:pt x="64321" y="116482"/>
                    <a:pt x="64321" y="116482"/>
                    <a:pt x="64321" y="116482"/>
                  </a:cubicBezTo>
                  <a:cubicBezTo>
                    <a:pt x="66164" y="115874"/>
                    <a:pt x="66164" y="115874"/>
                    <a:pt x="66164" y="115874"/>
                  </a:cubicBezTo>
                  <a:cubicBezTo>
                    <a:pt x="67787" y="116221"/>
                    <a:pt x="67787" y="116221"/>
                    <a:pt x="67787" y="116221"/>
                  </a:cubicBezTo>
                  <a:cubicBezTo>
                    <a:pt x="68051" y="117176"/>
                    <a:pt x="68051" y="117176"/>
                    <a:pt x="68051" y="117176"/>
                  </a:cubicBezTo>
                  <a:cubicBezTo>
                    <a:pt x="71210" y="118132"/>
                    <a:pt x="71210" y="118132"/>
                    <a:pt x="71210" y="118132"/>
                  </a:cubicBezTo>
                  <a:cubicBezTo>
                    <a:pt x="71385" y="118175"/>
                    <a:pt x="71385" y="118175"/>
                    <a:pt x="71385" y="118175"/>
                  </a:cubicBezTo>
                  <a:cubicBezTo>
                    <a:pt x="73667" y="118914"/>
                    <a:pt x="73667" y="118914"/>
                    <a:pt x="73667" y="118914"/>
                  </a:cubicBezTo>
                  <a:cubicBezTo>
                    <a:pt x="74369" y="120000"/>
                    <a:pt x="74369" y="120000"/>
                    <a:pt x="74369" y="120000"/>
                  </a:cubicBezTo>
                  <a:cubicBezTo>
                    <a:pt x="76475" y="119261"/>
                    <a:pt x="76475" y="119261"/>
                    <a:pt x="76475" y="119261"/>
                  </a:cubicBezTo>
                  <a:cubicBezTo>
                    <a:pt x="77440" y="116872"/>
                    <a:pt x="77440" y="116872"/>
                    <a:pt x="77440" y="116872"/>
                  </a:cubicBezTo>
                  <a:cubicBezTo>
                    <a:pt x="77703" y="115960"/>
                    <a:pt x="77703" y="115960"/>
                    <a:pt x="77703" y="115960"/>
                  </a:cubicBezTo>
                  <a:cubicBezTo>
                    <a:pt x="76738" y="115439"/>
                    <a:pt x="76738" y="115439"/>
                    <a:pt x="76738" y="115439"/>
                  </a:cubicBezTo>
                  <a:cubicBezTo>
                    <a:pt x="75115" y="114310"/>
                    <a:pt x="75115" y="114310"/>
                    <a:pt x="75115" y="114310"/>
                  </a:cubicBezTo>
                  <a:cubicBezTo>
                    <a:pt x="73623" y="113441"/>
                    <a:pt x="73623" y="113441"/>
                    <a:pt x="73623" y="113441"/>
                  </a:cubicBezTo>
                  <a:cubicBezTo>
                    <a:pt x="72789" y="111487"/>
                    <a:pt x="72789" y="111487"/>
                    <a:pt x="72789" y="111487"/>
                  </a:cubicBezTo>
                  <a:cubicBezTo>
                    <a:pt x="72351" y="109142"/>
                    <a:pt x="72351" y="109142"/>
                    <a:pt x="72351" y="109142"/>
                  </a:cubicBezTo>
                  <a:cubicBezTo>
                    <a:pt x="71956" y="110097"/>
                    <a:pt x="71956" y="110097"/>
                    <a:pt x="71956" y="110097"/>
                  </a:cubicBezTo>
                  <a:cubicBezTo>
                    <a:pt x="71297" y="108968"/>
                    <a:pt x="71297" y="108968"/>
                    <a:pt x="71297" y="108968"/>
                  </a:cubicBezTo>
                  <a:cubicBezTo>
                    <a:pt x="70288" y="107709"/>
                    <a:pt x="70288" y="107709"/>
                    <a:pt x="70288" y="107709"/>
                  </a:cubicBezTo>
                  <a:cubicBezTo>
                    <a:pt x="69016" y="107231"/>
                    <a:pt x="69016" y="107231"/>
                    <a:pt x="69016" y="107231"/>
                  </a:cubicBezTo>
                  <a:cubicBezTo>
                    <a:pt x="68489" y="106319"/>
                    <a:pt x="68489" y="106319"/>
                    <a:pt x="68489" y="106319"/>
                  </a:cubicBezTo>
                  <a:cubicBezTo>
                    <a:pt x="69279" y="105494"/>
                    <a:pt x="69279" y="105494"/>
                    <a:pt x="69279" y="105494"/>
                  </a:cubicBezTo>
                  <a:cubicBezTo>
                    <a:pt x="69499" y="104104"/>
                    <a:pt x="69499" y="104104"/>
                    <a:pt x="69499" y="104104"/>
                  </a:cubicBezTo>
                  <a:cubicBezTo>
                    <a:pt x="69893" y="101976"/>
                    <a:pt x="69893" y="101976"/>
                    <a:pt x="69893" y="101976"/>
                  </a:cubicBezTo>
                  <a:cubicBezTo>
                    <a:pt x="70552" y="100846"/>
                    <a:pt x="70552" y="100846"/>
                    <a:pt x="70552" y="100846"/>
                  </a:cubicBezTo>
                  <a:cubicBezTo>
                    <a:pt x="71692" y="100282"/>
                    <a:pt x="71692" y="100282"/>
                    <a:pt x="71692" y="100282"/>
                  </a:cubicBezTo>
                  <a:cubicBezTo>
                    <a:pt x="72658" y="99326"/>
                    <a:pt x="72658" y="99326"/>
                    <a:pt x="72658" y="99326"/>
                  </a:cubicBezTo>
                  <a:cubicBezTo>
                    <a:pt x="73447" y="97806"/>
                    <a:pt x="73447" y="97806"/>
                    <a:pt x="73447" y="97806"/>
                  </a:cubicBezTo>
                  <a:cubicBezTo>
                    <a:pt x="73886" y="96677"/>
                    <a:pt x="73886" y="96677"/>
                    <a:pt x="73886" y="96677"/>
                  </a:cubicBezTo>
                  <a:cubicBezTo>
                    <a:pt x="72438" y="95591"/>
                    <a:pt x="72438" y="95591"/>
                    <a:pt x="72438" y="95591"/>
                  </a:cubicBezTo>
                  <a:cubicBezTo>
                    <a:pt x="71473" y="94201"/>
                    <a:pt x="71473" y="94201"/>
                    <a:pt x="71473" y="94201"/>
                  </a:cubicBezTo>
                  <a:cubicBezTo>
                    <a:pt x="69762" y="92508"/>
                    <a:pt x="69762" y="92508"/>
                    <a:pt x="69762" y="92508"/>
                  </a:cubicBezTo>
                  <a:cubicBezTo>
                    <a:pt x="68270" y="91248"/>
                    <a:pt x="68270" y="91248"/>
                    <a:pt x="68270" y="91248"/>
                  </a:cubicBezTo>
                  <a:cubicBezTo>
                    <a:pt x="66471" y="90814"/>
                    <a:pt x="66471" y="90814"/>
                    <a:pt x="66471" y="90814"/>
                  </a:cubicBezTo>
                  <a:cubicBezTo>
                    <a:pt x="64146" y="90553"/>
                    <a:pt x="64146" y="90553"/>
                    <a:pt x="64146" y="90553"/>
                  </a:cubicBezTo>
                  <a:cubicBezTo>
                    <a:pt x="63707" y="89337"/>
                    <a:pt x="63707" y="89337"/>
                    <a:pt x="63707" y="89337"/>
                  </a:cubicBezTo>
                  <a:cubicBezTo>
                    <a:pt x="62391" y="88729"/>
                    <a:pt x="62391" y="88729"/>
                    <a:pt x="62391" y="88729"/>
                  </a:cubicBezTo>
                  <a:cubicBezTo>
                    <a:pt x="61908" y="86688"/>
                    <a:pt x="61908" y="86688"/>
                    <a:pt x="61908" y="86688"/>
                  </a:cubicBezTo>
                  <a:cubicBezTo>
                    <a:pt x="62084" y="85342"/>
                    <a:pt x="62084" y="85342"/>
                    <a:pt x="62084" y="85342"/>
                  </a:cubicBezTo>
                  <a:cubicBezTo>
                    <a:pt x="61206" y="84386"/>
                    <a:pt x="61206" y="84386"/>
                    <a:pt x="61206" y="84386"/>
                  </a:cubicBezTo>
                  <a:cubicBezTo>
                    <a:pt x="61382" y="82605"/>
                    <a:pt x="61382" y="82605"/>
                    <a:pt x="61382" y="82605"/>
                  </a:cubicBezTo>
                  <a:cubicBezTo>
                    <a:pt x="61908" y="80651"/>
                    <a:pt x="61908" y="80651"/>
                    <a:pt x="61908" y="80651"/>
                  </a:cubicBezTo>
                  <a:cubicBezTo>
                    <a:pt x="61820" y="78566"/>
                    <a:pt x="61820" y="78566"/>
                    <a:pt x="61820" y="78566"/>
                  </a:cubicBezTo>
                  <a:cubicBezTo>
                    <a:pt x="63005" y="78827"/>
                    <a:pt x="63005" y="78827"/>
                    <a:pt x="63005" y="78827"/>
                  </a:cubicBezTo>
                  <a:cubicBezTo>
                    <a:pt x="64848" y="80868"/>
                    <a:pt x="64848" y="80868"/>
                    <a:pt x="64848" y="80868"/>
                  </a:cubicBezTo>
                  <a:cubicBezTo>
                    <a:pt x="66208" y="80130"/>
                    <a:pt x="66208" y="80130"/>
                    <a:pt x="66208" y="80130"/>
                  </a:cubicBezTo>
                  <a:cubicBezTo>
                    <a:pt x="67349" y="78002"/>
                    <a:pt x="67349" y="78002"/>
                    <a:pt x="67349" y="78002"/>
                  </a:cubicBezTo>
                  <a:cubicBezTo>
                    <a:pt x="67744" y="76699"/>
                    <a:pt x="67744" y="76699"/>
                    <a:pt x="67744" y="76699"/>
                  </a:cubicBezTo>
                  <a:cubicBezTo>
                    <a:pt x="69323" y="74831"/>
                    <a:pt x="69323" y="74831"/>
                    <a:pt x="69323" y="74831"/>
                  </a:cubicBezTo>
                  <a:cubicBezTo>
                    <a:pt x="70025" y="73007"/>
                    <a:pt x="70025" y="73007"/>
                    <a:pt x="70025" y="73007"/>
                  </a:cubicBezTo>
                  <a:cubicBezTo>
                    <a:pt x="72526" y="73268"/>
                    <a:pt x="72526" y="73268"/>
                    <a:pt x="72526" y="73268"/>
                  </a:cubicBezTo>
                  <a:cubicBezTo>
                    <a:pt x="72614" y="72269"/>
                    <a:pt x="72614" y="72269"/>
                    <a:pt x="72614" y="72269"/>
                  </a:cubicBezTo>
                  <a:cubicBezTo>
                    <a:pt x="73711" y="71226"/>
                    <a:pt x="73711" y="71226"/>
                    <a:pt x="73711" y="71226"/>
                  </a:cubicBezTo>
                  <a:cubicBezTo>
                    <a:pt x="75027" y="71574"/>
                    <a:pt x="75027" y="71574"/>
                    <a:pt x="75027" y="71574"/>
                  </a:cubicBezTo>
                  <a:cubicBezTo>
                    <a:pt x="76914" y="71140"/>
                    <a:pt x="76914" y="71140"/>
                    <a:pt x="76914" y="71140"/>
                  </a:cubicBezTo>
                  <a:cubicBezTo>
                    <a:pt x="79327" y="71748"/>
                    <a:pt x="79327" y="71748"/>
                    <a:pt x="79327" y="71748"/>
                  </a:cubicBezTo>
                  <a:cubicBezTo>
                    <a:pt x="80950" y="73441"/>
                    <a:pt x="80950" y="73441"/>
                    <a:pt x="80950" y="73441"/>
                  </a:cubicBezTo>
                  <a:cubicBezTo>
                    <a:pt x="81915" y="73441"/>
                    <a:pt x="81915" y="73441"/>
                    <a:pt x="81915" y="73441"/>
                  </a:cubicBezTo>
                  <a:cubicBezTo>
                    <a:pt x="81389" y="71574"/>
                    <a:pt x="81389" y="71574"/>
                    <a:pt x="81389" y="71574"/>
                  </a:cubicBezTo>
                  <a:cubicBezTo>
                    <a:pt x="83144" y="70792"/>
                    <a:pt x="83144" y="70792"/>
                    <a:pt x="83144" y="70792"/>
                  </a:cubicBezTo>
                  <a:cubicBezTo>
                    <a:pt x="83056" y="69098"/>
                    <a:pt x="83056" y="69098"/>
                    <a:pt x="83056" y="69098"/>
                  </a:cubicBezTo>
                  <a:cubicBezTo>
                    <a:pt x="84592" y="68143"/>
                    <a:pt x="84592" y="68143"/>
                    <a:pt x="84592" y="68143"/>
                  </a:cubicBezTo>
                  <a:cubicBezTo>
                    <a:pt x="85031" y="65841"/>
                    <a:pt x="85031" y="65841"/>
                    <a:pt x="85031" y="65841"/>
                  </a:cubicBezTo>
                  <a:cubicBezTo>
                    <a:pt x="86742" y="65494"/>
                    <a:pt x="86742" y="65494"/>
                    <a:pt x="86742" y="65494"/>
                  </a:cubicBezTo>
                  <a:cubicBezTo>
                    <a:pt x="87707" y="63713"/>
                    <a:pt x="87707" y="63713"/>
                    <a:pt x="87707" y="63713"/>
                  </a:cubicBezTo>
                  <a:cubicBezTo>
                    <a:pt x="88979" y="62193"/>
                    <a:pt x="88979" y="62193"/>
                    <a:pt x="88979" y="62193"/>
                  </a:cubicBezTo>
                  <a:cubicBezTo>
                    <a:pt x="90383" y="63365"/>
                    <a:pt x="90383" y="63365"/>
                    <a:pt x="90383" y="63365"/>
                  </a:cubicBezTo>
                  <a:cubicBezTo>
                    <a:pt x="92884" y="62671"/>
                    <a:pt x="92884" y="62671"/>
                    <a:pt x="92884" y="62671"/>
                  </a:cubicBezTo>
                  <a:cubicBezTo>
                    <a:pt x="92972" y="61150"/>
                    <a:pt x="92972" y="61150"/>
                    <a:pt x="92972" y="61150"/>
                  </a:cubicBezTo>
                  <a:cubicBezTo>
                    <a:pt x="94244" y="61237"/>
                    <a:pt x="94244" y="61237"/>
                    <a:pt x="94244" y="61237"/>
                  </a:cubicBezTo>
                  <a:cubicBezTo>
                    <a:pt x="95912" y="60195"/>
                    <a:pt x="95912" y="60195"/>
                    <a:pt x="95912" y="60195"/>
                  </a:cubicBezTo>
                  <a:cubicBezTo>
                    <a:pt x="96351" y="57893"/>
                    <a:pt x="96351" y="57893"/>
                    <a:pt x="96351" y="57893"/>
                  </a:cubicBezTo>
                  <a:cubicBezTo>
                    <a:pt x="95297" y="56373"/>
                    <a:pt x="95297" y="56373"/>
                    <a:pt x="95297" y="56373"/>
                  </a:cubicBezTo>
                  <a:cubicBezTo>
                    <a:pt x="92797" y="56894"/>
                    <a:pt x="92797" y="56894"/>
                    <a:pt x="92797" y="56894"/>
                  </a:cubicBezTo>
                  <a:cubicBezTo>
                    <a:pt x="90822" y="56373"/>
                    <a:pt x="90822" y="56373"/>
                    <a:pt x="90822" y="56373"/>
                  </a:cubicBezTo>
                  <a:cubicBezTo>
                    <a:pt x="90647" y="55157"/>
                    <a:pt x="90647" y="55157"/>
                    <a:pt x="90647" y="55157"/>
                  </a:cubicBezTo>
                  <a:cubicBezTo>
                    <a:pt x="92007" y="53116"/>
                    <a:pt x="92007" y="53116"/>
                    <a:pt x="92007" y="53116"/>
                  </a:cubicBezTo>
                  <a:cubicBezTo>
                    <a:pt x="90383" y="51856"/>
                    <a:pt x="90383" y="51856"/>
                    <a:pt x="90383" y="51856"/>
                  </a:cubicBezTo>
                  <a:cubicBezTo>
                    <a:pt x="90647" y="50032"/>
                    <a:pt x="90647" y="50032"/>
                    <a:pt x="90647" y="50032"/>
                  </a:cubicBezTo>
                  <a:cubicBezTo>
                    <a:pt x="92533" y="49207"/>
                    <a:pt x="92533" y="49207"/>
                    <a:pt x="92533" y="49207"/>
                  </a:cubicBezTo>
                  <a:cubicBezTo>
                    <a:pt x="92270" y="48078"/>
                    <a:pt x="92270" y="48078"/>
                    <a:pt x="92270" y="48078"/>
                  </a:cubicBezTo>
                  <a:cubicBezTo>
                    <a:pt x="89681" y="48338"/>
                    <a:pt x="89681" y="48338"/>
                    <a:pt x="89681" y="48338"/>
                  </a:cubicBezTo>
                  <a:cubicBezTo>
                    <a:pt x="90120" y="47470"/>
                    <a:pt x="90120" y="47470"/>
                    <a:pt x="90120" y="47470"/>
                  </a:cubicBezTo>
                  <a:cubicBezTo>
                    <a:pt x="89243" y="46644"/>
                    <a:pt x="89243" y="46644"/>
                    <a:pt x="89243" y="46644"/>
                  </a:cubicBezTo>
                  <a:cubicBezTo>
                    <a:pt x="89594" y="45342"/>
                    <a:pt x="89594" y="45342"/>
                    <a:pt x="89594" y="45342"/>
                  </a:cubicBezTo>
                  <a:cubicBezTo>
                    <a:pt x="90296" y="44386"/>
                    <a:pt x="90296" y="44386"/>
                    <a:pt x="90296" y="44386"/>
                  </a:cubicBezTo>
                  <a:cubicBezTo>
                    <a:pt x="91173" y="44733"/>
                    <a:pt x="91173" y="44733"/>
                    <a:pt x="91173" y="44733"/>
                  </a:cubicBezTo>
                  <a:cubicBezTo>
                    <a:pt x="92446" y="42779"/>
                    <a:pt x="92446" y="42779"/>
                    <a:pt x="92446" y="42779"/>
                  </a:cubicBezTo>
                  <a:cubicBezTo>
                    <a:pt x="95473" y="38089"/>
                    <a:pt x="95473" y="38089"/>
                    <a:pt x="95473" y="38089"/>
                  </a:cubicBezTo>
                  <a:cubicBezTo>
                    <a:pt x="96833" y="37480"/>
                    <a:pt x="96833" y="37480"/>
                    <a:pt x="96833" y="37480"/>
                  </a:cubicBezTo>
                  <a:cubicBezTo>
                    <a:pt x="97184" y="36308"/>
                    <a:pt x="97184" y="36308"/>
                    <a:pt x="97184" y="36308"/>
                  </a:cubicBezTo>
                  <a:cubicBezTo>
                    <a:pt x="99115" y="33876"/>
                    <a:pt x="99115" y="33876"/>
                    <a:pt x="99115" y="33876"/>
                  </a:cubicBezTo>
                  <a:cubicBezTo>
                    <a:pt x="100914" y="31487"/>
                    <a:pt x="100914" y="31487"/>
                    <a:pt x="100914" y="31487"/>
                  </a:cubicBezTo>
                  <a:cubicBezTo>
                    <a:pt x="101089" y="29619"/>
                    <a:pt x="101089" y="29619"/>
                    <a:pt x="101089" y="29619"/>
                  </a:cubicBezTo>
                  <a:cubicBezTo>
                    <a:pt x="101265" y="28099"/>
                    <a:pt x="101265" y="28099"/>
                    <a:pt x="101265" y="28099"/>
                  </a:cubicBezTo>
                  <a:cubicBezTo>
                    <a:pt x="102888" y="27578"/>
                    <a:pt x="102888" y="27578"/>
                    <a:pt x="102888" y="27578"/>
                  </a:cubicBezTo>
                  <a:cubicBezTo>
                    <a:pt x="104468" y="27404"/>
                    <a:pt x="104468" y="27404"/>
                    <a:pt x="104468" y="27404"/>
                  </a:cubicBezTo>
                  <a:cubicBezTo>
                    <a:pt x="105652" y="26449"/>
                    <a:pt x="105652" y="26449"/>
                    <a:pt x="105652" y="26449"/>
                  </a:cubicBezTo>
                  <a:cubicBezTo>
                    <a:pt x="106793" y="27231"/>
                    <a:pt x="106793" y="27231"/>
                    <a:pt x="106793" y="27231"/>
                  </a:cubicBezTo>
                  <a:cubicBezTo>
                    <a:pt x="108065" y="28925"/>
                    <a:pt x="108065" y="28925"/>
                    <a:pt x="108065" y="28925"/>
                  </a:cubicBezTo>
                  <a:cubicBezTo>
                    <a:pt x="110303" y="28925"/>
                    <a:pt x="110303" y="28925"/>
                    <a:pt x="110303" y="28925"/>
                  </a:cubicBezTo>
                  <a:cubicBezTo>
                    <a:pt x="111356" y="27404"/>
                    <a:pt x="111356" y="27404"/>
                    <a:pt x="111356" y="27404"/>
                  </a:cubicBezTo>
                  <a:cubicBezTo>
                    <a:pt x="112541" y="28186"/>
                    <a:pt x="112541" y="28186"/>
                    <a:pt x="112541" y="28186"/>
                  </a:cubicBezTo>
                  <a:cubicBezTo>
                    <a:pt x="113594" y="26970"/>
                    <a:pt x="113594" y="26970"/>
                    <a:pt x="113594" y="26970"/>
                  </a:cubicBezTo>
                  <a:cubicBezTo>
                    <a:pt x="113506" y="25363"/>
                    <a:pt x="113506" y="25363"/>
                    <a:pt x="113506" y="25363"/>
                  </a:cubicBezTo>
                  <a:cubicBezTo>
                    <a:pt x="114734" y="24842"/>
                    <a:pt x="114734" y="24842"/>
                    <a:pt x="114734" y="24842"/>
                  </a:cubicBezTo>
                  <a:cubicBezTo>
                    <a:pt x="115480" y="25016"/>
                    <a:pt x="115480" y="25016"/>
                    <a:pt x="115480" y="25016"/>
                  </a:cubicBezTo>
                  <a:cubicBezTo>
                    <a:pt x="116007" y="27144"/>
                    <a:pt x="116007" y="27144"/>
                    <a:pt x="116007" y="27144"/>
                  </a:cubicBezTo>
                  <a:cubicBezTo>
                    <a:pt x="116797" y="25103"/>
                    <a:pt x="116797" y="25103"/>
                    <a:pt x="116797" y="25103"/>
                  </a:cubicBezTo>
                  <a:cubicBezTo>
                    <a:pt x="118069" y="25016"/>
                    <a:pt x="118069" y="25016"/>
                    <a:pt x="118069" y="25016"/>
                  </a:cubicBezTo>
                  <a:cubicBezTo>
                    <a:pt x="117806" y="23887"/>
                    <a:pt x="117806" y="23887"/>
                    <a:pt x="117806" y="23887"/>
                  </a:cubicBezTo>
                  <a:cubicBezTo>
                    <a:pt x="118332" y="22366"/>
                    <a:pt x="118332" y="22366"/>
                    <a:pt x="118332" y="22366"/>
                  </a:cubicBezTo>
                  <a:cubicBezTo>
                    <a:pt x="117981" y="20586"/>
                    <a:pt x="117981" y="20586"/>
                    <a:pt x="117981" y="20586"/>
                  </a:cubicBezTo>
                  <a:cubicBezTo>
                    <a:pt x="118595" y="19109"/>
                    <a:pt x="118595" y="19109"/>
                    <a:pt x="118595" y="19109"/>
                  </a:cubicBezTo>
                  <a:cubicBezTo>
                    <a:pt x="119385" y="17328"/>
                    <a:pt x="119385" y="17328"/>
                    <a:pt x="119385" y="17328"/>
                  </a:cubicBezTo>
                  <a:cubicBezTo>
                    <a:pt x="119999" y="17198"/>
                    <a:pt x="119999" y="17198"/>
                    <a:pt x="119999" y="17198"/>
                  </a:cubicBezTo>
                  <a:cubicBezTo>
                    <a:pt x="119999" y="0"/>
                    <a:pt x="119999" y="0"/>
                    <a:pt x="119999" y="0"/>
                  </a:cubicBezTo>
                  <a:lnTo>
                    <a:pt x="41594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6" name="Google Shape;1733;p176">
              <a:extLst>
                <a:ext uri="{FF2B5EF4-FFF2-40B4-BE49-F238E27FC236}">
                  <a16:creationId xmlns:a16="http://schemas.microsoft.com/office/drawing/2014/main" id="{4FE02269-7417-504A-84E9-79C874E5420D}"/>
                </a:ext>
              </a:extLst>
            </p:cNvPr>
            <p:cNvSpPr/>
            <p:nvPr userDrawn="1"/>
          </p:nvSpPr>
          <p:spPr>
            <a:xfrm>
              <a:off x="6294678" y="3043315"/>
              <a:ext cx="331800" cy="46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63" y="5595"/>
                  </a:moveTo>
                  <a:lnTo>
                    <a:pt x="0" y="6839"/>
                  </a:lnTo>
                  <a:lnTo>
                    <a:pt x="5198" y="17720"/>
                  </a:lnTo>
                  <a:lnTo>
                    <a:pt x="11263" y="27668"/>
                  </a:lnTo>
                  <a:lnTo>
                    <a:pt x="4332" y="34196"/>
                  </a:lnTo>
                  <a:lnTo>
                    <a:pt x="11696" y="40103"/>
                  </a:lnTo>
                  <a:lnTo>
                    <a:pt x="8664" y="51917"/>
                  </a:lnTo>
                  <a:lnTo>
                    <a:pt x="20361" y="63108"/>
                  </a:lnTo>
                  <a:lnTo>
                    <a:pt x="12563" y="75854"/>
                  </a:lnTo>
                  <a:lnTo>
                    <a:pt x="11696" y="76476"/>
                  </a:lnTo>
                  <a:lnTo>
                    <a:pt x="19494" y="81450"/>
                  </a:lnTo>
                  <a:lnTo>
                    <a:pt x="29025" y="90777"/>
                  </a:lnTo>
                  <a:lnTo>
                    <a:pt x="40288" y="95440"/>
                  </a:lnTo>
                  <a:lnTo>
                    <a:pt x="42021" y="96373"/>
                  </a:lnTo>
                  <a:lnTo>
                    <a:pt x="35956" y="106010"/>
                  </a:lnTo>
                  <a:lnTo>
                    <a:pt x="42021" y="106321"/>
                  </a:lnTo>
                  <a:lnTo>
                    <a:pt x="47220" y="113471"/>
                  </a:lnTo>
                  <a:lnTo>
                    <a:pt x="55018" y="118134"/>
                  </a:lnTo>
                  <a:lnTo>
                    <a:pt x="54584" y="120000"/>
                  </a:lnTo>
                  <a:lnTo>
                    <a:pt x="64115" y="118445"/>
                  </a:lnTo>
                  <a:lnTo>
                    <a:pt x="73212" y="118756"/>
                  </a:lnTo>
                  <a:lnTo>
                    <a:pt x="84043" y="112538"/>
                  </a:lnTo>
                  <a:lnTo>
                    <a:pt x="87942" y="110362"/>
                  </a:lnTo>
                  <a:lnTo>
                    <a:pt x="107436" y="109119"/>
                  </a:lnTo>
                  <a:lnTo>
                    <a:pt x="106570" y="99792"/>
                  </a:lnTo>
                  <a:lnTo>
                    <a:pt x="113068" y="95440"/>
                  </a:lnTo>
                  <a:lnTo>
                    <a:pt x="120000" y="87357"/>
                  </a:lnTo>
                  <a:lnTo>
                    <a:pt x="107436" y="78341"/>
                  </a:lnTo>
                  <a:lnTo>
                    <a:pt x="101805" y="66528"/>
                  </a:lnTo>
                  <a:lnTo>
                    <a:pt x="110036" y="57202"/>
                  </a:lnTo>
                  <a:lnTo>
                    <a:pt x="115234" y="52849"/>
                  </a:lnTo>
                  <a:lnTo>
                    <a:pt x="110036" y="50362"/>
                  </a:lnTo>
                  <a:lnTo>
                    <a:pt x="113068" y="44455"/>
                  </a:lnTo>
                  <a:lnTo>
                    <a:pt x="106137" y="40725"/>
                  </a:lnTo>
                  <a:lnTo>
                    <a:pt x="91407" y="47253"/>
                  </a:lnTo>
                  <a:lnTo>
                    <a:pt x="76678" y="40414"/>
                  </a:lnTo>
                  <a:lnTo>
                    <a:pt x="78844" y="32331"/>
                  </a:lnTo>
                  <a:lnTo>
                    <a:pt x="57184" y="20518"/>
                  </a:lnTo>
                  <a:lnTo>
                    <a:pt x="47653" y="9948"/>
                  </a:lnTo>
                  <a:lnTo>
                    <a:pt x="40722" y="1865"/>
                  </a:lnTo>
                  <a:lnTo>
                    <a:pt x="31191" y="0"/>
                  </a:lnTo>
                  <a:lnTo>
                    <a:pt x="9963" y="5595"/>
                  </a:lnTo>
                  <a:close/>
                </a:path>
              </a:pathLst>
            </a:cu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7" name="Google Shape;1734;p176">
              <a:extLst>
                <a:ext uri="{FF2B5EF4-FFF2-40B4-BE49-F238E27FC236}">
                  <a16:creationId xmlns:a16="http://schemas.microsoft.com/office/drawing/2014/main" id="{5F1DA592-21B1-304D-BCBD-4C02C6BB0030}"/>
                </a:ext>
              </a:extLst>
            </p:cNvPr>
            <p:cNvSpPr/>
            <p:nvPr userDrawn="1"/>
          </p:nvSpPr>
          <p:spPr>
            <a:xfrm>
              <a:off x="4449933" y="1778347"/>
              <a:ext cx="179700" cy="15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600" y="30236"/>
                  </a:moveTo>
                  <a:lnTo>
                    <a:pt x="3200" y="46299"/>
                  </a:lnTo>
                  <a:lnTo>
                    <a:pt x="0" y="72755"/>
                  </a:lnTo>
                  <a:lnTo>
                    <a:pt x="20000" y="88818"/>
                  </a:lnTo>
                  <a:lnTo>
                    <a:pt x="40000" y="67086"/>
                  </a:lnTo>
                  <a:lnTo>
                    <a:pt x="53600" y="80314"/>
                  </a:lnTo>
                  <a:lnTo>
                    <a:pt x="52000" y="101102"/>
                  </a:lnTo>
                  <a:lnTo>
                    <a:pt x="73600" y="120000"/>
                  </a:lnTo>
                  <a:lnTo>
                    <a:pt x="74400" y="118110"/>
                  </a:lnTo>
                  <a:lnTo>
                    <a:pt x="108000" y="107716"/>
                  </a:lnTo>
                  <a:lnTo>
                    <a:pt x="120000" y="82204"/>
                  </a:lnTo>
                  <a:lnTo>
                    <a:pt x="117600" y="46299"/>
                  </a:lnTo>
                  <a:lnTo>
                    <a:pt x="100000" y="9448"/>
                  </a:lnTo>
                  <a:lnTo>
                    <a:pt x="62400" y="5669"/>
                  </a:lnTo>
                  <a:lnTo>
                    <a:pt x="59200" y="0"/>
                  </a:lnTo>
                  <a:lnTo>
                    <a:pt x="43200" y="17007"/>
                  </a:lnTo>
                  <a:lnTo>
                    <a:pt x="21600" y="3023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8" name="Google Shape;1735;p176">
              <a:extLst>
                <a:ext uri="{FF2B5EF4-FFF2-40B4-BE49-F238E27FC236}">
                  <a16:creationId xmlns:a16="http://schemas.microsoft.com/office/drawing/2014/main" id="{60A6515F-1438-4845-9697-92786B7998ED}"/>
                </a:ext>
              </a:extLst>
            </p:cNvPr>
            <p:cNvSpPr/>
            <p:nvPr userDrawn="1"/>
          </p:nvSpPr>
          <p:spPr>
            <a:xfrm>
              <a:off x="7562041" y="4119017"/>
              <a:ext cx="150900" cy="8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8095" y="32876"/>
                  </a:lnTo>
                  <a:lnTo>
                    <a:pt x="64761" y="62465"/>
                  </a:lnTo>
                  <a:lnTo>
                    <a:pt x="35238" y="80547"/>
                  </a:lnTo>
                  <a:lnTo>
                    <a:pt x="11428" y="65753"/>
                  </a:lnTo>
                  <a:lnTo>
                    <a:pt x="5714" y="100273"/>
                  </a:lnTo>
                  <a:lnTo>
                    <a:pt x="0" y="101917"/>
                  </a:lnTo>
                  <a:lnTo>
                    <a:pt x="13333" y="119999"/>
                  </a:lnTo>
                  <a:lnTo>
                    <a:pt x="35238" y="100273"/>
                  </a:lnTo>
                  <a:lnTo>
                    <a:pt x="60952" y="111780"/>
                  </a:lnTo>
                  <a:lnTo>
                    <a:pt x="96190" y="98630"/>
                  </a:lnTo>
                  <a:lnTo>
                    <a:pt x="92380" y="70684"/>
                  </a:lnTo>
                  <a:lnTo>
                    <a:pt x="111428" y="3452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9" name="Google Shape;1736;p176">
              <a:extLst>
                <a:ext uri="{FF2B5EF4-FFF2-40B4-BE49-F238E27FC236}">
                  <a16:creationId xmlns:a16="http://schemas.microsoft.com/office/drawing/2014/main" id="{6555F394-0685-E641-A3E6-034A7EE896CD}"/>
                </a:ext>
              </a:extLst>
            </p:cNvPr>
            <p:cNvSpPr/>
            <p:nvPr userDrawn="1"/>
          </p:nvSpPr>
          <p:spPr>
            <a:xfrm>
              <a:off x="4193585" y="1750796"/>
              <a:ext cx="366600" cy="39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78" y="118532"/>
                  </a:moveTo>
                  <a:lnTo>
                    <a:pt x="31372" y="120000"/>
                  </a:lnTo>
                  <a:lnTo>
                    <a:pt x="49019" y="117798"/>
                  </a:lnTo>
                  <a:lnTo>
                    <a:pt x="65098" y="113027"/>
                  </a:lnTo>
                  <a:lnTo>
                    <a:pt x="80392" y="112293"/>
                  </a:lnTo>
                  <a:lnTo>
                    <a:pt x="97254" y="114128"/>
                  </a:lnTo>
                  <a:lnTo>
                    <a:pt x="105882" y="102752"/>
                  </a:lnTo>
                  <a:lnTo>
                    <a:pt x="114509" y="86972"/>
                  </a:lnTo>
                  <a:lnTo>
                    <a:pt x="114509" y="65321"/>
                  </a:lnTo>
                  <a:lnTo>
                    <a:pt x="120000" y="55045"/>
                  </a:lnTo>
                  <a:lnTo>
                    <a:pt x="109411" y="47706"/>
                  </a:lnTo>
                  <a:lnTo>
                    <a:pt x="110196" y="39633"/>
                  </a:lnTo>
                  <a:lnTo>
                    <a:pt x="103529" y="34495"/>
                  </a:lnTo>
                  <a:lnTo>
                    <a:pt x="93725" y="42935"/>
                  </a:lnTo>
                  <a:lnTo>
                    <a:pt x="83921" y="36697"/>
                  </a:lnTo>
                  <a:lnTo>
                    <a:pt x="85490" y="26422"/>
                  </a:lnTo>
                  <a:lnTo>
                    <a:pt x="94509" y="20183"/>
                  </a:lnTo>
                  <a:lnTo>
                    <a:pt x="105098" y="15045"/>
                  </a:lnTo>
                  <a:lnTo>
                    <a:pt x="112941" y="8440"/>
                  </a:lnTo>
                  <a:lnTo>
                    <a:pt x="107450" y="733"/>
                  </a:lnTo>
                  <a:lnTo>
                    <a:pt x="96470" y="0"/>
                  </a:lnTo>
                  <a:lnTo>
                    <a:pt x="85098" y="1467"/>
                  </a:lnTo>
                  <a:lnTo>
                    <a:pt x="75686" y="7706"/>
                  </a:lnTo>
                  <a:lnTo>
                    <a:pt x="71764" y="17981"/>
                  </a:lnTo>
                  <a:lnTo>
                    <a:pt x="81960" y="24587"/>
                  </a:lnTo>
                  <a:lnTo>
                    <a:pt x="69803" y="29357"/>
                  </a:lnTo>
                  <a:lnTo>
                    <a:pt x="59215" y="25688"/>
                  </a:lnTo>
                  <a:lnTo>
                    <a:pt x="41568" y="18715"/>
                  </a:lnTo>
                  <a:lnTo>
                    <a:pt x="33725" y="25688"/>
                  </a:lnTo>
                  <a:lnTo>
                    <a:pt x="37647" y="35963"/>
                  </a:lnTo>
                  <a:lnTo>
                    <a:pt x="28235" y="41834"/>
                  </a:lnTo>
                  <a:lnTo>
                    <a:pt x="28235" y="57981"/>
                  </a:lnTo>
                  <a:lnTo>
                    <a:pt x="40000" y="63119"/>
                  </a:lnTo>
                  <a:lnTo>
                    <a:pt x="49019" y="63853"/>
                  </a:lnTo>
                  <a:lnTo>
                    <a:pt x="36862" y="69357"/>
                  </a:lnTo>
                  <a:lnTo>
                    <a:pt x="32941" y="79633"/>
                  </a:lnTo>
                  <a:lnTo>
                    <a:pt x="20784" y="80366"/>
                  </a:lnTo>
                  <a:lnTo>
                    <a:pt x="13725" y="89908"/>
                  </a:lnTo>
                  <a:lnTo>
                    <a:pt x="1176" y="87706"/>
                  </a:lnTo>
                  <a:lnTo>
                    <a:pt x="0" y="101284"/>
                  </a:lnTo>
                  <a:lnTo>
                    <a:pt x="9803" y="104954"/>
                  </a:lnTo>
                  <a:lnTo>
                    <a:pt x="2745" y="110825"/>
                  </a:lnTo>
                  <a:lnTo>
                    <a:pt x="16078" y="118532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0" name="Google Shape;1737;p176">
              <a:extLst>
                <a:ext uri="{FF2B5EF4-FFF2-40B4-BE49-F238E27FC236}">
                  <a16:creationId xmlns:a16="http://schemas.microsoft.com/office/drawing/2014/main" id="{798832FC-1BAC-BE47-9AEB-EED4C6A61CBC}"/>
                </a:ext>
              </a:extLst>
            </p:cNvPr>
            <p:cNvSpPr/>
            <p:nvPr userDrawn="1"/>
          </p:nvSpPr>
          <p:spPr>
            <a:xfrm>
              <a:off x="6342593" y="150420"/>
              <a:ext cx="609600" cy="129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642" y="85920"/>
                  </a:moveTo>
                  <a:lnTo>
                    <a:pt x="120000" y="82035"/>
                  </a:lnTo>
                  <a:lnTo>
                    <a:pt x="116463" y="77705"/>
                  </a:lnTo>
                  <a:lnTo>
                    <a:pt x="111041" y="75485"/>
                  </a:lnTo>
                  <a:lnTo>
                    <a:pt x="100432" y="72266"/>
                  </a:lnTo>
                  <a:lnTo>
                    <a:pt x="103968" y="68936"/>
                  </a:lnTo>
                  <a:lnTo>
                    <a:pt x="103968" y="65272"/>
                  </a:lnTo>
                  <a:lnTo>
                    <a:pt x="98074" y="63496"/>
                  </a:lnTo>
                  <a:lnTo>
                    <a:pt x="97603" y="61720"/>
                  </a:lnTo>
                  <a:lnTo>
                    <a:pt x="93359" y="58501"/>
                  </a:lnTo>
                  <a:lnTo>
                    <a:pt x="95245" y="56725"/>
                  </a:lnTo>
                  <a:lnTo>
                    <a:pt x="91473" y="55837"/>
                  </a:lnTo>
                  <a:lnTo>
                    <a:pt x="91001" y="52173"/>
                  </a:lnTo>
                  <a:lnTo>
                    <a:pt x="93359" y="48621"/>
                  </a:lnTo>
                  <a:lnTo>
                    <a:pt x="76620" y="36299"/>
                  </a:lnTo>
                  <a:lnTo>
                    <a:pt x="84165" y="27974"/>
                  </a:lnTo>
                  <a:lnTo>
                    <a:pt x="73555" y="23422"/>
                  </a:lnTo>
                  <a:lnTo>
                    <a:pt x="68840" y="22534"/>
                  </a:lnTo>
                  <a:lnTo>
                    <a:pt x="66483" y="19093"/>
                  </a:lnTo>
                  <a:lnTo>
                    <a:pt x="66011" y="12987"/>
                  </a:lnTo>
                  <a:lnTo>
                    <a:pt x="69076" y="11544"/>
                  </a:lnTo>
                  <a:lnTo>
                    <a:pt x="66954" y="9435"/>
                  </a:lnTo>
                  <a:lnTo>
                    <a:pt x="68369" y="6438"/>
                  </a:lnTo>
                  <a:lnTo>
                    <a:pt x="68840" y="3885"/>
                  </a:lnTo>
                  <a:lnTo>
                    <a:pt x="60825" y="3663"/>
                  </a:lnTo>
                  <a:lnTo>
                    <a:pt x="59646" y="2109"/>
                  </a:lnTo>
                  <a:lnTo>
                    <a:pt x="54459" y="0"/>
                  </a:lnTo>
                  <a:lnTo>
                    <a:pt x="51394" y="2331"/>
                  </a:lnTo>
                  <a:lnTo>
                    <a:pt x="44557" y="2553"/>
                  </a:lnTo>
                  <a:lnTo>
                    <a:pt x="40785" y="8991"/>
                  </a:lnTo>
                  <a:lnTo>
                    <a:pt x="41728" y="14320"/>
                  </a:lnTo>
                  <a:lnTo>
                    <a:pt x="37956" y="15097"/>
                  </a:lnTo>
                  <a:lnTo>
                    <a:pt x="30176" y="17317"/>
                  </a:lnTo>
                  <a:lnTo>
                    <a:pt x="24990" y="15319"/>
                  </a:lnTo>
                  <a:lnTo>
                    <a:pt x="21218" y="17761"/>
                  </a:lnTo>
                  <a:lnTo>
                    <a:pt x="10137" y="16873"/>
                  </a:lnTo>
                  <a:lnTo>
                    <a:pt x="5893" y="10101"/>
                  </a:lnTo>
                  <a:lnTo>
                    <a:pt x="0" y="14653"/>
                  </a:lnTo>
                  <a:lnTo>
                    <a:pt x="10609" y="20425"/>
                  </a:lnTo>
                  <a:lnTo>
                    <a:pt x="17681" y="22312"/>
                  </a:lnTo>
                  <a:lnTo>
                    <a:pt x="25461" y="26308"/>
                  </a:lnTo>
                  <a:lnTo>
                    <a:pt x="22632" y="30638"/>
                  </a:lnTo>
                  <a:lnTo>
                    <a:pt x="26404" y="34412"/>
                  </a:lnTo>
                  <a:lnTo>
                    <a:pt x="27347" y="37409"/>
                  </a:lnTo>
                  <a:lnTo>
                    <a:pt x="29705" y="41961"/>
                  </a:lnTo>
                  <a:lnTo>
                    <a:pt x="27819" y="44292"/>
                  </a:lnTo>
                  <a:lnTo>
                    <a:pt x="33241" y="47955"/>
                  </a:lnTo>
                  <a:lnTo>
                    <a:pt x="34184" y="51507"/>
                  </a:lnTo>
                  <a:lnTo>
                    <a:pt x="42907" y="52395"/>
                  </a:lnTo>
                  <a:lnTo>
                    <a:pt x="47858" y="56725"/>
                  </a:lnTo>
                  <a:lnTo>
                    <a:pt x="48801" y="61387"/>
                  </a:lnTo>
                  <a:lnTo>
                    <a:pt x="42907" y="60721"/>
                  </a:lnTo>
                  <a:lnTo>
                    <a:pt x="37721" y="67049"/>
                  </a:lnTo>
                  <a:lnTo>
                    <a:pt x="29941" y="72710"/>
                  </a:lnTo>
                  <a:lnTo>
                    <a:pt x="23811" y="77039"/>
                  </a:lnTo>
                  <a:lnTo>
                    <a:pt x="18153" y="84144"/>
                  </a:lnTo>
                  <a:lnTo>
                    <a:pt x="13673" y="90693"/>
                  </a:lnTo>
                  <a:lnTo>
                    <a:pt x="17681" y="98575"/>
                  </a:lnTo>
                  <a:lnTo>
                    <a:pt x="18624" y="106456"/>
                  </a:lnTo>
                  <a:lnTo>
                    <a:pt x="20039" y="112562"/>
                  </a:lnTo>
                  <a:lnTo>
                    <a:pt x="27111" y="118445"/>
                  </a:lnTo>
                  <a:lnTo>
                    <a:pt x="36777" y="120000"/>
                  </a:lnTo>
                  <a:lnTo>
                    <a:pt x="52809" y="116225"/>
                  </a:lnTo>
                  <a:lnTo>
                    <a:pt x="68605" y="112784"/>
                  </a:lnTo>
                  <a:lnTo>
                    <a:pt x="81571" y="109676"/>
                  </a:lnTo>
                  <a:lnTo>
                    <a:pt x="86522" y="109676"/>
                  </a:lnTo>
                  <a:lnTo>
                    <a:pt x="113398" y="88029"/>
                  </a:lnTo>
                  <a:lnTo>
                    <a:pt x="117642" y="8592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1" name="Google Shape;1738;p176">
              <a:extLst>
                <a:ext uri="{FF2B5EF4-FFF2-40B4-BE49-F238E27FC236}">
                  <a16:creationId xmlns:a16="http://schemas.microsoft.com/office/drawing/2014/main" id="{F16BC3E8-B285-D048-B379-DCB103C27C2C}"/>
                </a:ext>
              </a:extLst>
            </p:cNvPr>
            <p:cNvSpPr/>
            <p:nvPr userDrawn="1"/>
          </p:nvSpPr>
          <p:spPr>
            <a:xfrm>
              <a:off x="5439387" y="25840"/>
              <a:ext cx="1321200" cy="16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010" y="113034"/>
                  </a:moveTo>
                  <a:lnTo>
                    <a:pt x="37316" y="110742"/>
                  </a:lnTo>
                  <a:lnTo>
                    <a:pt x="36228" y="107479"/>
                  </a:lnTo>
                  <a:lnTo>
                    <a:pt x="37969" y="106862"/>
                  </a:lnTo>
                  <a:lnTo>
                    <a:pt x="36881" y="105011"/>
                  </a:lnTo>
                  <a:lnTo>
                    <a:pt x="39601" y="104658"/>
                  </a:lnTo>
                  <a:lnTo>
                    <a:pt x="41776" y="100426"/>
                  </a:lnTo>
                  <a:lnTo>
                    <a:pt x="39818" y="95576"/>
                  </a:lnTo>
                  <a:lnTo>
                    <a:pt x="42647" y="95047"/>
                  </a:lnTo>
                  <a:lnTo>
                    <a:pt x="43735" y="92843"/>
                  </a:lnTo>
                  <a:lnTo>
                    <a:pt x="42647" y="90551"/>
                  </a:lnTo>
                  <a:lnTo>
                    <a:pt x="41124" y="90198"/>
                  </a:lnTo>
                  <a:lnTo>
                    <a:pt x="40036" y="87817"/>
                  </a:lnTo>
                  <a:lnTo>
                    <a:pt x="41124" y="85525"/>
                  </a:lnTo>
                  <a:lnTo>
                    <a:pt x="40689" y="81204"/>
                  </a:lnTo>
                  <a:lnTo>
                    <a:pt x="41559" y="78295"/>
                  </a:lnTo>
                  <a:lnTo>
                    <a:pt x="41124" y="75033"/>
                  </a:lnTo>
                  <a:lnTo>
                    <a:pt x="43300" y="70712"/>
                  </a:lnTo>
                  <a:lnTo>
                    <a:pt x="47543" y="68596"/>
                  </a:lnTo>
                  <a:lnTo>
                    <a:pt x="51568" y="70007"/>
                  </a:lnTo>
                  <a:lnTo>
                    <a:pt x="52330" y="67274"/>
                  </a:lnTo>
                  <a:lnTo>
                    <a:pt x="50480" y="64628"/>
                  </a:lnTo>
                  <a:lnTo>
                    <a:pt x="52330" y="61542"/>
                  </a:lnTo>
                  <a:lnTo>
                    <a:pt x="55376" y="55635"/>
                  </a:lnTo>
                  <a:lnTo>
                    <a:pt x="55593" y="50609"/>
                  </a:lnTo>
                  <a:lnTo>
                    <a:pt x="58531" y="49904"/>
                  </a:lnTo>
                  <a:lnTo>
                    <a:pt x="60054" y="45760"/>
                  </a:lnTo>
                  <a:lnTo>
                    <a:pt x="62665" y="42850"/>
                  </a:lnTo>
                  <a:lnTo>
                    <a:pt x="62665" y="39764"/>
                  </a:lnTo>
                  <a:lnTo>
                    <a:pt x="63535" y="38177"/>
                  </a:lnTo>
                  <a:lnTo>
                    <a:pt x="65167" y="38530"/>
                  </a:lnTo>
                  <a:lnTo>
                    <a:pt x="64188" y="35620"/>
                  </a:lnTo>
                  <a:lnTo>
                    <a:pt x="66255" y="32799"/>
                  </a:lnTo>
                  <a:lnTo>
                    <a:pt x="68649" y="30066"/>
                  </a:lnTo>
                  <a:lnTo>
                    <a:pt x="70389" y="31388"/>
                  </a:lnTo>
                  <a:lnTo>
                    <a:pt x="71368" y="26362"/>
                  </a:lnTo>
                  <a:lnTo>
                    <a:pt x="74632" y="26186"/>
                  </a:lnTo>
                  <a:lnTo>
                    <a:pt x="78331" y="27244"/>
                  </a:lnTo>
                  <a:lnTo>
                    <a:pt x="79854" y="25216"/>
                  </a:lnTo>
                  <a:lnTo>
                    <a:pt x="80072" y="21513"/>
                  </a:lnTo>
                  <a:lnTo>
                    <a:pt x="81813" y="20543"/>
                  </a:lnTo>
                  <a:lnTo>
                    <a:pt x="82030" y="20808"/>
                  </a:lnTo>
                  <a:lnTo>
                    <a:pt x="84750" y="17193"/>
                  </a:lnTo>
                  <a:lnTo>
                    <a:pt x="86708" y="22571"/>
                  </a:lnTo>
                  <a:lnTo>
                    <a:pt x="91822" y="23277"/>
                  </a:lnTo>
                  <a:lnTo>
                    <a:pt x="93563" y="21337"/>
                  </a:lnTo>
                  <a:lnTo>
                    <a:pt x="95956" y="22924"/>
                  </a:lnTo>
                  <a:lnTo>
                    <a:pt x="99546" y="21160"/>
                  </a:lnTo>
                  <a:lnTo>
                    <a:pt x="101287" y="20543"/>
                  </a:lnTo>
                  <a:lnTo>
                    <a:pt x="100852" y="16311"/>
                  </a:lnTo>
                  <a:lnTo>
                    <a:pt x="102592" y="11197"/>
                  </a:lnTo>
                  <a:lnTo>
                    <a:pt x="105747" y="11021"/>
                  </a:lnTo>
                  <a:lnTo>
                    <a:pt x="107162" y="9169"/>
                  </a:lnTo>
                  <a:lnTo>
                    <a:pt x="109555" y="10844"/>
                  </a:lnTo>
                  <a:lnTo>
                    <a:pt x="110099" y="12079"/>
                  </a:lnTo>
                  <a:lnTo>
                    <a:pt x="113798" y="12255"/>
                  </a:lnTo>
                  <a:lnTo>
                    <a:pt x="113581" y="14283"/>
                  </a:lnTo>
                  <a:lnTo>
                    <a:pt x="112928" y="16664"/>
                  </a:lnTo>
                  <a:lnTo>
                    <a:pt x="113907" y="18339"/>
                  </a:lnTo>
                  <a:lnTo>
                    <a:pt x="114886" y="17545"/>
                  </a:lnTo>
                  <a:lnTo>
                    <a:pt x="115757" y="14812"/>
                  </a:lnTo>
                  <a:lnTo>
                    <a:pt x="117606" y="12520"/>
                  </a:lnTo>
                  <a:lnTo>
                    <a:pt x="120000" y="12079"/>
                  </a:lnTo>
                  <a:lnTo>
                    <a:pt x="120000" y="10227"/>
                  </a:lnTo>
                  <a:lnTo>
                    <a:pt x="118803" y="10756"/>
                  </a:lnTo>
                  <a:lnTo>
                    <a:pt x="113037" y="9522"/>
                  </a:lnTo>
                  <a:lnTo>
                    <a:pt x="113037" y="6877"/>
                  </a:lnTo>
                  <a:lnTo>
                    <a:pt x="117280" y="6877"/>
                  </a:lnTo>
                  <a:lnTo>
                    <a:pt x="119238" y="4144"/>
                  </a:lnTo>
                  <a:lnTo>
                    <a:pt x="114342" y="2733"/>
                  </a:lnTo>
                  <a:lnTo>
                    <a:pt x="110861" y="176"/>
                  </a:lnTo>
                  <a:lnTo>
                    <a:pt x="107923" y="4496"/>
                  </a:lnTo>
                  <a:lnTo>
                    <a:pt x="108576" y="176"/>
                  </a:lnTo>
                  <a:lnTo>
                    <a:pt x="104551" y="176"/>
                  </a:lnTo>
                  <a:lnTo>
                    <a:pt x="102592" y="6348"/>
                  </a:lnTo>
                  <a:lnTo>
                    <a:pt x="101613" y="4144"/>
                  </a:lnTo>
                  <a:lnTo>
                    <a:pt x="101831" y="0"/>
                  </a:lnTo>
                  <a:lnTo>
                    <a:pt x="99437" y="4320"/>
                  </a:lnTo>
                  <a:lnTo>
                    <a:pt x="96826" y="8993"/>
                  </a:lnTo>
                  <a:lnTo>
                    <a:pt x="96609" y="5554"/>
                  </a:lnTo>
                  <a:lnTo>
                    <a:pt x="98785" y="1675"/>
                  </a:lnTo>
                  <a:lnTo>
                    <a:pt x="95194" y="1851"/>
                  </a:lnTo>
                  <a:lnTo>
                    <a:pt x="91278" y="5202"/>
                  </a:lnTo>
                  <a:lnTo>
                    <a:pt x="89428" y="2733"/>
                  </a:lnTo>
                  <a:lnTo>
                    <a:pt x="85512" y="3791"/>
                  </a:lnTo>
                  <a:lnTo>
                    <a:pt x="88123" y="11109"/>
                  </a:lnTo>
                  <a:lnTo>
                    <a:pt x="85729" y="7935"/>
                  </a:lnTo>
                  <a:lnTo>
                    <a:pt x="82574" y="8288"/>
                  </a:lnTo>
                  <a:lnTo>
                    <a:pt x="79310" y="12872"/>
                  </a:lnTo>
                  <a:lnTo>
                    <a:pt x="79093" y="10051"/>
                  </a:lnTo>
                  <a:lnTo>
                    <a:pt x="76264" y="10051"/>
                  </a:lnTo>
                  <a:lnTo>
                    <a:pt x="73871" y="13930"/>
                  </a:lnTo>
                  <a:lnTo>
                    <a:pt x="73436" y="11726"/>
                  </a:lnTo>
                  <a:lnTo>
                    <a:pt x="70389" y="14459"/>
                  </a:lnTo>
                  <a:lnTo>
                    <a:pt x="68322" y="17193"/>
                  </a:lnTo>
                  <a:lnTo>
                    <a:pt x="69628" y="20543"/>
                  </a:lnTo>
                  <a:lnTo>
                    <a:pt x="66582" y="20014"/>
                  </a:lnTo>
                  <a:lnTo>
                    <a:pt x="66364" y="24511"/>
                  </a:lnTo>
                  <a:lnTo>
                    <a:pt x="64623" y="23629"/>
                  </a:lnTo>
                  <a:lnTo>
                    <a:pt x="61903" y="25745"/>
                  </a:lnTo>
                  <a:lnTo>
                    <a:pt x="62556" y="22747"/>
                  </a:lnTo>
                  <a:lnTo>
                    <a:pt x="56355" y="26803"/>
                  </a:lnTo>
                  <a:lnTo>
                    <a:pt x="54832" y="30418"/>
                  </a:lnTo>
                  <a:lnTo>
                    <a:pt x="54614" y="32799"/>
                  </a:lnTo>
                  <a:lnTo>
                    <a:pt x="58204" y="30947"/>
                  </a:lnTo>
                  <a:lnTo>
                    <a:pt x="62339" y="31124"/>
                  </a:lnTo>
                  <a:lnTo>
                    <a:pt x="58857" y="33504"/>
                  </a:lnTo>
                  <a:lnTo>
                    <a:pt x="58422" y="36502"/>
                  </a:lnTo>
                  <a:lnTo>
                    <a:pt x="56355" y="40293"/>
                  </a:lnTo>
                  <a:lnTo>
                    <a:pt x="52438" y="41880"/>
                  </a:lnTo>
                  <a:lnTo>
                    <a:pt x="49501" y="45407"/>
                  </a:lnTo>
                  <a:lnTo>
                    <a:pt x="46999" y="48670"/>
                  </a:lnTo>
                  <a:lnTo>
                    <a:pt x="46999" y="51667"/>
                  </a:lnTo>
                  <a:lnTo>
                    <a:pt x="44605" y="55106"/>
                  </a:lnTo>
                  <a:lnTo>
                    <a:pt x="43191" y="57927"/>
                  </a:lnTo>
                  <a:lnTo>
                    <a:pt x="39709" y="60484"/>
                  </a:lnTo>
                  <a:lnTo>
                    <a:pt x="40145" y="63659"/>
                  </a:lnTo>
                  <a:lnTo>
                    <a:pt x="36337" y="64188"/>
                  </a:lnTo>
                  <a:lnTo>
                    <a:pt x="31332" y="67979"/>
                  </a:lnTo>
                  <a:lnTo>
                    <a:pt x="29048" y="71770"/>
                  </a:lnTo>
                  <a:lnTo>
                    <a:pt x="27524" y="71065"/>
                  </a:lnTo>
                  <a:lnTo>
                    <a:pt x="23934" y="71241"/>
                  </a:lnTo>
                  <a:lnTo>
                    <a:pt x="23717" y="73886"/>
                  </a:lnTo>
                  <a:lnTo>
                    <a:pt x="20235" y="75826"/>
                  </a:lnTo>
                  <a:lnTo>
                    <a:pt x="16101" y="76179"/>
                  </a:lnTo>
                  <a:lnTo>
                    <a:pt x="12184" y="78295"/>
                  </a:lnTo>
                  <a:lnTo>
                    <a:pt x="8377" y="79000"/>
                  </a:lnTo>
                  <a:lnTo>
                    <a:pt x="6636" y="82792"/>
                  </a:lnTo>
                  <a:lnTo>
                    <a:pt x="3263" y="84026"/>
                  </a:lnTo>
                  <a:lnTo>
                    <a:pt x="3046" y="87288"/>
                  </a:lnTo>
                  <a:lnTo>
                    <a:pt x="1523" y="89228"/>
                  </a:lnTo>
                  <a:lnTo>
                    <a:pt x="3046" y="91961"/>
                  </a:lnTo>
                  <a:lnTo>
                    <a:pt x="1305" y="94783"/>
                  </a:lnTo>
                  <a:lnTo>
                    <a:pt x="3481" y="96987"/>
                  </a:lnTo>
                  <a:lnTo>
                    <a:pt x="1305" y="98221"/>
                  </a:lnTo>
                  <a:lnTo>
                    <a:pt x="1740" y="101484"/>
                  </a:lnTo>
                  <a:lnTo>
                    <a:pt x="4134" y="103247"/>
                  </a:lnTo>
                  <a:lnTo>
                    <a:pt x="870" y="103776"/>
                  </a:lnTo>
                  <a:lnTo>
                    <a:pt x="0" y="106862"/>
                  </a:lnTo>
                  <a:lnTo>
                    <a:pt x="2393" y="106862"/>
                  </a:lnTo>
                  <a:lnTo>
                    <a:pt x="5766" y="105716"/>
                  </a:lnTo>
                  <a:lnTo>
                    <a:pt x="4678" y="107391"/>
                  </a:lnTo>
                  <a:lnTo>
                    <a:pt x="2828" y="109772"/>
                  </a:lnTo>
                  <a:lnTo>
                    <a:pt x="1087" y="108890"/>
                  </a:lnTo>
                  <a:lnTo>
                    <a:pt x="435" y="111006"/>
                  </a:lnTo>
                  <a:lnTo>
                    <a:pt x="2175" y="115503"/>
                  </a:lnTo>
                  <a:lnTo>
                    <a:pt x="5330" y="118589"/>
                  </a:lnTo>
                  <a:lnTo>
                    <a:pt x="9029" y="120000"/>
                  </a:lnTo>
                  <a:lnTo>
                    <a:pt x="15013" y="118412"/>
                  </a:lnTo>
                  <a:lnTo>
                    <a:pt x="20453" y="114974"/>
                  </a:lnTo>
                  <a:lnTo>
                    <a:pt x="23717" y="112681"/>
                  </a:lnTo>
                  <a:lnTo>
                    <a:pt x="28395" y="110653"/>
                  </a:lnTo>
                  <a:lnTo>
                    <a:pt x="29918" y="108361"/>
                  </a:lnTo>
                  <a:lnTo>
                    <a:pt x="31767" y="111359"/>
                  </a:lnTo>
                  <a:lnTo>
                    <a:pt x="32094" y="112152"/>
                  </a:lnTo>
                  <a:lnTo>
                    <a:pt x="34705" y="111976"/>
                  </a:lnTo>
                  <a:lnTo>
                    <a:pt x="36010" y="113034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2" name="Google Shape;1739;p176">
              <a:extLst>
                <a:ext uri="{FF2B5EF4-FFF2-40B4-BE49-F238E27FC236}">
                  <a16:creationId xmlns:a16="http://schemas.microsoft.com/office/drawing/2014/main" id="{6A40EE87-B91E-E748-97ED-0BE1B2DE1F53}"/>
                </a:ext>
              </a:extLst>
            </p:cNvPr>
            <p:cNvSpPr/>
            <p:nvPr userDrawn="1"/>
          </p:nvSpPr>
          <p:spPr>
            <a:xfrm>
              <a:off x="5792763" y="304948"/>
              <a:ext cx="723600" cy="168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635" y="23044"/>
                  </a:moveTo>
                  <a:lnTo>
                    <a:pt x="116225" y="21251"/>
                  </a:lnTo>
                  <a:lnTo>
                    <a:pt x="114238" y="17752"/>
                  </a:lnTo>
                  <a:lnTo>
                    <a:pt x="113443" y="15448"/>
                  </a:lnTo>
                  <a:lnTo>
                    <a:pt x="110264" y="12546"/>
                  </a:lnTo>
                  <a:lnTo>
                    <a:pt x="112649" y="9217"/>
                  </a:lnTo>
                  <a:lnTo>
                    <a:pt x="106092" y="6145"/>
                  </a:lnTo>
                  <a:lnTo>
                    <a:pt x="100132" y="4694"/>
                  </a:lnTo>
                  <a:lnTo>
                    <a:pt x="91192" y="256"/>
                  </a:lnTo>
                  <a:lnTo>
                    <a:pt x="90794" y="0"/>
                  </a:lnTo>
                  <a:lnTo>
                    <a:pt x="87615" y="938"/>
                  </a:lnTo>
                  <a:lnTo>
                    <a:pt x="87218" y="4523"/>
                  </a:lnTo>
                  <a:lnTo>
                    <a:pt x="84437" y="6486"/>
                  </a:lnTo>
                  <a:lnTo>
                    <a:pt x="77682" y="5462"/>
                  </a:lnTo>
                  <a:lnTo>
                    <a:pt x="71721" y="5633"/>
                  </a:lnTo>
                  <a:lnTo>
                    <a:pt x="69933" y="10497"/>
                  </a:lnTo>
                  <a:lnTo>
                    <a:pt x="66754" y="9217"/>
                  </a:lnTo>
                  <a:lnTo>
                    <a:pt x="62384" y="11863"/>
                  </a:lnTo>
                  <a:lnTo>
                    <a:pt x="58609" y="14594"/>
                  </a:lnTo>
                  <a:lnTo>
                    <a:pt x="60397" y="17411"/>
                  </a:lnTo>
                  <a:lnTo>
                    <a:pt x="57417" y="17069"/>
                  </a:lnTo>
                  <a:lnTo>
                    <a:pt x="55827" y="18605"/>
                  </a:lnTo>
                  <a:lnTo>
                    <a:pt x="55827" y="21593"/>
                  </a:lnTo>
                  <a:lnTo>
                    <a:pt x="51059" y="24409"/>
                  </a:lnTo>
                  <a:lnTo>
                    <a:pt x="48278" y="28421"/>
                  </a:lnTo>
                  <a:lnTo>
                    <a:pt x="42913" y="29103"/>
                  </a:lnTo>
                  <a:lnTo>
                    <a:pt x="42516" y="33968"/>
                  </a:lnTo>
                  <a:lnTo>
                    <a:pt x="36953" y="39687"/>
                  </a:lnTo>
                  <a:lnTo>
                    <a:pt x="33576" y="42674"/>
                  </a:lnTo>
                  <a:lnTo>
                    <a:pt x="36953" y="45234"/>
                  </a:lnTo>
                  <a:lnTo>
                    <a:pt x="35562" y="47880"/>
                  </a:lnTo>
                  <a:lnTo>
                    <a:pt x="28211" y="46514"/>
                  </a:lnTo>
                  <a:lnTo>
                    <a:pt x="20463" y="48563"/>
                  </a:lnTo>
                  <a:lnTo>
                    <a:pt x="16490" y="52745"/>
                  </a:lnTo>
                  <a:lnTo>
                    <a:pt x="17284" y="55903"/>
                  </a:lnTo>
                  <a:lnTo>
                    <a:pt x="15695" y="58719"/>
                  </a:lnTo>
                  <a:lnTo>
                    <a:pt x="16490" y="62901"/>
                  </a:lnTo>
                  <a:lnTo>
                    <a:pt x="14503" y="65120"/>
                  </a:lnTo>
                  <a:lnTo>
                    <a:pt x="16490" y="67425"/>
                  </a:lnTo>
                  <a:lnTo>
                    <a:pt x="19271" y="67766"/>
                  </a:lnTo>
                  <a:lnTo>
                    <a:pt x="21258" y="69985"/>
                  </a:lnTo>
                  <a:lnTo>
                    <a:pt x="19271" y="72119"/>
                  </a:lnTo>
                  <a:lnTo>
                    <a:pt x="14105" y="72631"/>
                  </a:lnTo>
                  <a:lnTo>
                    <a:pt x="17682" y="77325"/>
                  </a:lnTo>
                  <a:lnTo>
                    <a:pt x="13708" y="81422"/>
                  </a:lnTo>
                  <a:lnTo>
                    <a:pt x="8741" y="81763"/>
                  </a:lnTo>
                  <a:lnTo>
                    <a:pt x="10728" y="83556"/>
                  </a:lnTo>
                  <a:lnTo>
                    <a:pt x="7549" y="84153"/>
                  </a:lnTo>
                  <a:lnTo>
                    <a:pt x="9536" y="87311"/>
                  </a:lnTo>
                  <a:lnTo>
                    <a:pt x="7152" y="89530"/>
                  </a:lnTo>
                  <a:lnTo>
                    <a:pt x="4768" y="88506"/>
                  </a:lnTo>
                  <a:lnTo>
                    <a:pt x="0" y="88677"/>
                  </a:lnTo>
                  <a:lnTo>
                    <a:pt x="2185" y="90896"/>
                  </a:lnTo>
                  <a:lnTo>
                    <a:pt x="2185" y="94395"/>
                  </a:lnTo>
                  <a:lnTo>
                    <a:pt x="6556" y="96102"/>
                  </a:lnTo>
                  <a:lnTo>
                    <a:pt x="6953" y="98492"/>
                  </a:lnTo>
                  <a:lnTo>
                    <a:pt x="6556" y="102332"/>
                  </a:lnTo>
                  <a:lnTo>
                    <a:pt x="10728" y="106173"/>
                  </a:lnTo>
                  <a:lnTo>
                    <a:pt x="17880" y="110184"/>
                  </a:lnTo>
                  <a:lnTo>
                    <a:pt x="13509" y="112403"/>
                  </a:lnTo>
                  <a:lnTo>
                    <a:pt x="16688" y="116330"/>
                  </a:lnTo>
                  <a:lnTo>
                    <a:pt x="17086" y="120000"/>
                  </a:lnTo>
                  <a:lnTo>
                    <a:pt x="22847" y="119829"/>
                  </a:lnTo>
                  <a:lnTo>
                    <a:pt x="32185" y="119317"/>
                  </a:lnTo>
                  <a:lnTo>
                    <a:pt x="30993" y="115817"/>
                  </a:lnTo>
                  <a:lnTo>
                    <a:pt x="38741" y="113257"/>
                  </a:lnTo>
                  <a:lnTo>
                    <a:pt x="50860" y="112745"/>
                  </a:lnTo>
                  <a:lnTo>
                    <a:pt x="54437" y="109160"/>
                  </a:lnTo>
                  <a:lnTo>
                    <a:pt x="56423" y="103783"/>
                  </a:lnTo>
                  <a:lnTo>
                    <a:pt x="58211" y="100455"/>
                  </a:lnTo>
                  <a:lnTo>
                    <a:pt x="58211" y="96785"/>
                  </a:lnTo>
                  <a:lnTo>
                    <a:pt x="60198" y="93712"/>
                  </a:lnTo>
                  <a:lnTo>
                    <a:pt x="66556" y="91920"/>
                  </a:lnTo>
                  <a:lnTo>
                    <a:pt x="72317" y="91408"/>
                  </a:lnTo>
                  <a:lnTo>
                    <a:pt x="76688" y="88677"/>
                  </a:lnTo>
                  <a:lnTo>
                    <a:pt x="77483" y="85519"/>
                  </a:lnTo>
                  <a:lnTo>
                    <a:pt x="82450" y="82617"/>
                  </a:lnTo>
                  <a:lnTo>
                    <a:pt x="77483" y="79886"/>
                  </a:lnTo>
                  <a:lnTo>
                    <a:pt x="73509" y="76899"/>
                  </a:lnTo>
                  <a:lnTo>
                    <a:pt x="66158" y="74509"/>
                  </a:lnTo>
                  <a:lnTo>
                    <a:pt x="64569" y="68108"/>
                  </a:lnTo>
                  <a:lnTo>
                    <a:pt x="64966" y="64096"/>
                  </a:lnTo>
                  <a:lnTo>
                    <a:pt x="66556" y="60768"/>
                  </a:lnTo>
                  <a:lnTo>
                    <a:pt x="71125" y="57866"/>
                  </a:lnTo>
                  <a:lnTo>
                    <a:pt x="74304" y="54366"/>
                  </a:lnTo>
                  <a:lnTo>
                    <a:pt x="86225" y="50782"/>
                  </a:lnTo>
                  <a:lnTo>
                    <a:pt x="94768" y="46941"/>
                  </a:lnTo>
                  <a:lnTo>
                    <a:pt x="100728" y="43698"/>
                  </a:lnTo>
                  <a:lnTo>
                    <a:pt x="101125" y="41564"/>
                  </a:lnTo>
                  <a:lnTo>
                    <a:pt x="99536" y="37041"/>
                  </a:lnTo>
                  <a:lnTo>
                    <a:pt x="102317" y="32432"/>
                  </a:lnTo>
                  <a:lnTo>
                    <a:pt x="107284" y="29103"/>
                  </a:lnTo>
                  <a:lnTo>
                    <a:pt x="114437" y="28079"/>
                  </a:lnTo>
                  <a:lnTo>
                    <a:pt x="120000" y="28591"/>
                  </a:lnTo>
                  <a:lnTo>
                    <a:pt x="119205" y="25860"/>
                  </a:lnTo>
                  <a:lnTo>
                    <a:pt x="114635" y="23044"/>
                  </a:lnTo>
                  <a:close/>
                </a:path>
              </a:pathLst>
            </a:cu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3" name="Google Shape;1740;p176">
              <a:extLst>
                <a:ext uri="{FF2B5EF4-FFF2-40B4-BE49-F238E27FC236}">
                  <a16:creationId xmlns:a16="http://schemas.microsoft.com/office/drawing/2014/main" id="{4497909E-73F6-2D4F-B661-55B469FF35E7}"/>
                </a:ext>
              </a:extLst>
            </p:cNvPr>
            <p:cNvSpPr/>
            <p:nvPr userDrawn="1"/>
          </p:nvSpPr>
          <p:spPr>
            <a:xfrm>
              <a:off x="7522511" y="4190890"/>
              <a:ext cx="162900" cy="6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764" y="2352"/>
                  </a:moveTo>
                  <a:lnTo>
                    <a:pt x="41470" y="30588"/>
                  </a:lnTo>
                  <a:lnTo>
                    <a:pt x="29117" y="4705"/>
                  </a:lnTo>
                  <a:lnTo>
                    <a:pt x="18529" y="9411"/>
                  </a:lnTo>
                  <a:lnTo>
                    <a:pt x="0" y="51764"/>
                  </a:lnTo>
                  <a:lnTo>
                    <a:pt x="10588" y="120000"/>
                  </a:lnTo>
                  <a:lnTo>
                    <a:pt x="30882" y="120000"/>
                  </a:lnTo>
                  <a:lnTo>
                    <a:pt x="56470" y="120000"/>
                  </a:lnTo>
                  <a:lnTo>
                    <a:pt x="66176" y="89411"/>
                  </a:lnTo>
                  <a:lnTo>
                    <a:pt x="91764" y="80000"/>
                  </a:lnTo>
                  <a:lnTo>
                    <a:pt x="97058" y="35294"/>
                  </a:lnTo>
                  <a:lnTo>
                    <a:pt x="120000" y="21176"/>
                  </a:lnTo>
                  <a:lnTo>
                    <a:pt x="118235" y="0"/>
                  </a:lnTo>
                  <a:lnTo>
                    <a:pt x="85588" y="18823"/>
                  </a:lnTo>
                  <a:lnTo>
                    <a:pt x="61764" y="2352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4" name="Google Shape;1741;p176">
              <a:extLst>
                <a:ext uri="{FF2B5EF4-FFF2-40B4-BE49-F238E27FC236}">
                  <a16:creationId xmlns:a16="http://schemas.microsoft.com/office/drawing/2014/main" id="{36B34D45-CF4B-8D46-AC48-EF941F46096F}"/>
                </a:ext>
              </a:extLst>
            </p:cNvPr>
            <p:cNvSpPr/>
            <p:nvPr userDrawn="1"/>
          </p:nvSpPr>
          <p:spPr>
            <a:xfrm>
              <a:off x="8064795" y="3295456"/>
              <a:ext cx="1461300" cy="151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265"/>
                  </a:moveTo>
                  <a:cubicBezTo>
                    <a:pt x="119608" y="2360"/>
                    <a:pt x="119608" y="2360"/>
                    <a:pt x="119608" y="2360"/>
                  </a:cubicBezTo>
                  <a:cubicBezTo>
                    <a:pt x="118236" y="472"/>
                    <a:pt x="118236" y="472"/>
                    <a:pt x="118236" y="472"/>
                  </a:cubicBezTo>
                  <a:cubicBezTo>
                    <a:pt x="114220" y="0"/>
                    <a:pt x="114220" y="0"/>
                    <a:pt x="114220" y="0"/>
                  </a:cubicBezTo>
                  <a:cubicBezTo>
                    <a:pt x="110889" y="1793"/>
                    <a:pt x="110889" y="1793"/>
                    <a:pt x="110889" y="1793"/>
                  </a:cubicBezTo>
                  <a:cubicBezTo>
                    <a:pt x="107069" y="3304"/>
                    <a:pt x="107069" y="3304"/>
                    <a:pt x="107069" y="3304"/>
                  </a:cubicBezTo>
                  <a:cubicBezTo>
                    <a:pt x="103346" y="4626"/>
                    <a:pt x="103346" y="4626"/>
                    <a:pt x="103346" y="4626"/>
                  </a:cubicBezTo>
                  <a:cubicBezTo>
                    <a:pt x="100310" y="5570"/>
                    <a:pt x="100310" y="5570"/>
                    <a:pt x="100310" y="5570"/>
                  </a:cubicBezTo>
                  <a:cubicBezTo>
                    <a:pt x="97567" y="4815"/>
                    <a:pt x="97567" y="4815"/>
                    <a:pt x="97567" y="4815"/>
                  </a:cubicBezTo>
                  <a:cubicBezTo>
                    <a:pt x="95706" y="3870"/>
                    <a:pt x="95706" y="3870"/>
                    <a:pt x="95706" y="3870"/>
                  </a:cubicBezTo>
                  <a:cubicBezTo>
                    <a:pt x="93159" y="4059"/>
                    <a:pt x="93159" y="4059"/>
                    <a:pt x="93159" y="4059"/>
                  </a:cubicBezTo>
                  <a:cubicBezTo>
                    <a:pt x="92963" y="6420"/>
                    <a:pt x="92963" y="6420"/>
                    <a:pt x="92963" y="6420"/>
                  </a:cubicBezTo>
                  <a:cubicBezTo>
                    <a:pt x="90906" y="7553"/>
                    <a:pt x="90906" y="7553"/>
                    <a:pt x="90906" y="7553"/>
                  </a:cubicBezTo>
                  <a:cubicBezTo>
                    <a:pt x="86595" y="7930"/>
                    <a:pt x="86595" y="7930"/>
                    <a:pt x="86595" y="7930"/>
                  </a:cubicBezTo>
                  <a:cubicBezTo>
                    <a:pt x="81795" y="9063"/>
                    <a:pt x="81795" y="9063"/>
                    <a:pt x="81795" y="9063"/>
                  </a:cubicBezTo>
                  <a:cubicBezTo>
                    <a:pt x="79151" y="15578"/>
                    <a:pt x="79151" y="15578"/>
                    <a:pt x="79151" y="15578"/>
                  </a:cubicBezTo>
                  <a:cubicBezTo>
                    <a:pt x="76212" y="19071"/>
                    <a:pt x="76212" y="19071"/>
                    <a:pt x="76212" y="19071"/>
                  </a:cubicBezTo>
                  <a:cubicBezTo>
                    <a:pt x="74155" y="20393"/>
                    <a:pt x="74155" y="20393"/>
                    <a:pt x="74155" y="20393"/>
                  </a:cubicBezTo>
                  <a:cubicBezTo>
                    <a:pt x="75036" y="22659"/>
                    <a:pt x="75036" y="22659"/>
                    <a:pt x="75036" y="22659"/>
                  </a:cubicBezTo>
                  <a:cubicBezTo>
                    <a:pt x="75232" y="24547"/>
                    <a:pt x="75232" y="24547"/>
                    <a:pt x="75232" y="24547"/>
                  </a:cubicBezTo>
                  <a:cubicBezTo>
                    <a:pt x="74155" y="26719"/>
                    <a:pt x="74155" y="26719"/>
                    <a:pt x="74155" y="26719"/>
                  </a:cubicBezTo>
                  <a:cubicBezTo>
                    <a:pt x="71020" y="27002"/>
                    <a:pt x="71020" y="27002"/>
                    <a:pt x="71020" y="27002"/>
                  </a:cubicBezTo>
                  <a:cubicBezTo>
                    <a:pt x="67297" y="28890"/>
                    <a:pt x="67297" y="28890"/>
                    <a:pt x="67297" y="28890"/>
                  </a:cubicBezTo>
                  <a:cubicBezTo>
                    <a:pt x="63575" y="30873"/>
                    <a:pt x="63575" y="30873"/>
                    <a:pt x="63575" y="30873"/>
                  </a:cubicBezTo>
                  <a:cubicBezTo>
                    <a:pt x="59559" y="32289"/>
                    <a:pt x="59559" y="32289"/>
                    <a:pt x="59559" y="32289"/>
                  </a:cubicBezTo>
                  <a:cubicBezTo>
                    <a:pt x="56424" y="32761"/>
                    <a:pt x="56424" y="32761"/>
                    <a:pt x="56424" y="32761"/>
                  </a:cubicBezTo>
                  <a:cubicBezTo>
                    <a:pt x="52212" y="31156"/>
                    <a:pt x="52212" y="31156"/>
                    <a:pt x="52212" y="31156"/>
                  </a:cubicBezTo>
                  <a:cubicBezTo>
                    <a:pt x="48783" y="28890"/>
                    <a:pt x="48783" y="28890"/>
                    <a:pt x="48783" y="28890"/>
                  </a:cubicBezTo>
                  <a:cubicBezTo>
                    <a:pt x="45453" y="29551"/>
                    <a:pt x="45453" y="29551"/>
                    <a:pt x="45453" y="29551"/>
                  </a:cubicBezTo>
                  <a:cubicBezTo>
                    <a:pt x="42220" y="29457"/>
                    <a:pt x="42220" y="29457"/>
                    <a:pt x="42220" y="29457"/>
                  </a:cubicBezTo>
                  <a:cubicBezTo>
                    <a:pt x="40555" y="27757"/>
                    <a:pt x="40555" y="27757"/>
                    <a:pt x="40555" y="27757"/>
                  </a:cubicBezTo>
                  <a:cubicBezTo>
                    <a:pt x="39085" y="25114"/>
                    <a:pt x="39085" y="25114"/>
                    <a:pt x="39085" y="25114"/>
                  </a:cubicBezTo>
                  <a:cubicBezTo>
                    <a:pt x="38008" y="22564"/>
                    <a:pt x="38008" y="22564"/>
                    <a:pt x="38008" y="22564"/>
                  </a:cubicBezTo>
                  <a:cubicBezTo>
                    <a:pt x="36440" y="22848"/>
                    <a:pt x="36440" y="22848"/>
                    <a:pt x="36440" y="22848"/>
                  </a:cubicBezTo>
                  <a:cubicBezTo>
                    <a:pt x="33502" y="21337"/>
                    <a:pt x="33502" y="21337"/>
                    <a:pt x="33502" y="21337"/>
                  </a:cubicBezTo>
                  <a:cubicBezTo>
                    <a:pt x="30955" y="19449"/>
                    <a:pt x="30955" y="19449"/>
                    <a:pt x="30955" y="19449"/>
                  </a:cubicBezTo>
                  <a:cubicBezTo>
                    <a:pt x="32914" y="18127"/>
                    <a:pt x="32914" y="18127"/>
                    <a:pt x="32914" y="18127"/>
                  </a:cubicBezTo>
                  <a:cubicBezTo>
                    <a:pt x="32228" y="16428"/>
                    <a:pt x="32228" y="16428"/>
                    <a:pt x="32228" y="16428"/>
                  </a:cubicBezTo>
                  <a:cubicBezTo>
                    <a:pt x="30465" y="16428"/>
                    <a:pt x="30465" y="16428"/>
                    <a:pt x="30465" y="16428"/>
                  </a:cubicBezTo>
                  <a:cubicBezTo>
                    <a:pt x="31542" y="13784"/>
                    <a:pt x="31542" y="13784"/>
                    <a:pt x="31542" y="13784"/>
                  </a:cubicBezTo>
                  <a:cubicBezTo>
                    <a:pt x="27330" y="11801"/>
                    <a:pt x="27330" y="11801"/>
                    <a:pt x="27330" y="11801"/>
                  </a:cubicBezTo>
                  <a:cubicBezTo>
                    <a:pt x="23314" y="16711"/>
                    <a:pt x="23314" y="16711"/>
                    <a:pt x="23314" y="16711"/>
                  </a:cubicBezTo>
                  <a:cubicBezTo>
                    <a:pt x="20571" y="20204"/>
                    <a:pt x="20571" y="20204"/>
                    <a:pt x="20571" y="20204"/>
                  </a:cubicBezTo>
                  <a:cubicBezTo>
                    <a:pt x="19200" y="21620"/>
                    <a:pt x="19200" y="21620"/>
                    <a:pt x="19200" y="21620"/>
                  </a:cubicBezTo>
                  <a:cubicBezTo>
                    <a:pt x="17632" y="23225"/>
                    <a:pt x="17632" y="23225"/>
                    <a:pt x="17632" y="23225"/>
                  </a:cubicBezTo>
                  <a:cubicBezTo>
                    <a:pt x="16065" y="23320"/>
                    <a:pt x="16065" y="23320"/>
                    <a:pt x="16065" y="23320"/>
                  </a:cubicBezTo>
                  <a:cubicBezTo>
                    <a:pt x="13910" y="23509"/>
                    <a:pt x="13910" y="23509"/>
                    <a:pt x="13910" y="23509"/>
                  </a:cubicBezTo>
                  <a:cubicBezTo>
                    <a:pt x="10775" y="22564"/>
                    <a:pt x="10775" y="22564"/>
                    <a:pt x="10775" y="22564"/>
                  </a:cubicBezTo>
                  <a:cubicBezTo>
                    <a:pt x="6465" y="19166"/>
                    <a:pt x="6465" y="19166"/>
                    <a:pt x="6465" y="19166"/>
                  </a:cubicBezTo>
                  <a:cubicBezTo>
                    <a:pt x="5877" y="18788"/>
                    <a:pt x="5877" y="18788"/>
                    <a:pt x="5877" y="18788"/>
                  </a:cubicBezTo>
                  <a:cubicBezTo>
                    <a:pt x="3722" y="17466"/>
                    <a:pt x="3722" y="17466"/>
                    <a:pt x="3722" y="17466"/>
                  </a:cubicBezTo>
                  <a:cubicBezTo>
                    <a:pt x="2351" y="16805"/>
                    <a:pt x="2351" y="16805"/>
                    <a:pt x="2351" y="16805"/>
                  </a:cubicBezTo>
                  <a:cubicBezTo>
                    <a:pt x="1175" y="17277"/>
                    <a:pt x="1175" y="17277"/>
                    <a:pt x="1175" y="17277"/>
                  </a:cubicBezTo>
                  <a:cubicBezTo>
                    <a:pt x="1763" y="20298"/>
                    <a:pt x="1763" y="20298"/>
                    <a:pt x="1763" y="20298"/>
                  </a:cubicBezTo>
                  <a:cubicBezTo>
                    <a:pt x="2644" y="22753"/>
                    <a:pt x="2644" y="22753"/>
                    <a:pt x="2644" y="22753"/>
                  </a:cubicBezTo>
                  <a:cubicBezTo>
                    <a:pt x="0" y="23225"/>
                    <a:pt x="0" y="23225"/>
                    <a:pt x="0" y="23225"/>
                  </a:cubicBezTo>
                  <a:cubicBezTo>
                    <a:pt x="2840" y="24925"/>
                    <a:pt x="2840" y="24925"/>
                    <a:pt x="2840" y="24925"/>
                  </a:cubicBezTo>
                  <a:cubicBezTo>
                    <a:pt x="2351" y="29362"/>
                    <a:pt x="2351" y="29362"/>
                    <a:pt x="2351" y="29362"/>
                  </a:cubicBezTo>
                  <a:cubicBezTo>
                    <a:pt x="5975" y="31817"/>
                    <a:pt x="5975" y="31817"/>
                    <a:pt x="5975" y="31817"/>
                  </a:cubicBezTo>
                  <a:cubicBezTo>
                    <a:pt x="5779" y="34272"/>
                    <a:pt x="5779" y="34272"/>
                    <a:pt x="5779" y="34272"/>
                  </a:cubicBezTo>
                  <a:cubicBezTo>
                    <a:pt x="8816" y="37482"/>
                    <a:pt x="8816" y="37482"/>
                    <a:pt x="8816" y="37482"/>
                  </a:cubicBezTo>
                  <a:cubicBezTo>
                    <a:pt x="9600" y="39181"/>
                    <a:pt x="9600" y="39181"/>
                    <a:pt x="9600" y="39181"/>
                  </a:cubicBezTo>
                  <a:cubicBezTo>
                    <a:pt x="10383" y="41353"/>
                    <a:pt x="10383" y="41353"/>
                    <a:pt x="10383" y="41353"/>
                  </a:cubicBezTo>
                  <a:cubicBezTo>
                    <a:pt x="10873" y="41164"/>
                    <a:pt x="10873" y="41164"/>
                    <a:pt x="10873" y="41164"/>
                  </a:cubicBezTo>
                  <a:cubicBezTo>
                    <a:pt x="12832" y="43524"/>
                    <a:pt x="12832" y="43524"/>
                    <a:pt x="12832" y="43524"/>
                  </a:cubicBezTo>
                  <a:cubicBezTo>
                    <a:pt x="14008" y="46168"/>
                    <a:pt x="14008" y="46168"/>
                    <a:pt x="14008" y="46168"/>
                  </a:cubicBezTo>
                  <a:cubicBezTo>
                    <a:pt x="17436" y="48339"/>
                    <a:pt x="17436" y="48339"/>
                    <a:pt x="17436" y="48339"/>
                  </a:cubicBezTo>
                  <a:cubicBezTo>
                    <a:pt x="21844" y="50889"/>
                    <a:pt x="21844" y="50889"/>
                    <a:pt x="21844" y="50889"/>
                  </a:cubicBezTo>
                  <a:cubicBezTo>
                    <a:pt x="25077" y="49850"/>
                    <a:pt x="25077" y="49850"/>
                    <a:pt x="25077" y="49850"/>
                  </a:cubicBezTo>
                  <a:cubicBezTo>
                    <a:pt x="24097" y="54004"/>
                    <a:pt x="24097" y="54004"/>
                    <a:pt x="24097" y="54004"/>
                  </a:cubicBezTo>
                  <a:cubicBezTo>
                    <a:pt x="25567" y="55987"/>
                    <a:pt x="25567" y="55987"/>
                    <a:pt x="25567" y="55987"/>
                  </a:cubicBezTo>
                  <a:cubicBezTo>
                    <a:pt x="23412" y="60047"/>
                    <a:pt x="23412" y="60047"/>
                    <a:pt x="23412" y="60047"/>
                  </a:cubicBezTo>
                  <a:cubicBezTo>
                    <a:pt x="22334" y="62313"/>
                    <a:pt x="22334" y="62313"/>
                    <a:pt x="22334" y="62313"/>
                  </a:cubicBezTo>
                  <a:cubicBezTo>
                    <a:pt x="22138" y="64012"/>
                    <a:pt x="22138" y="64012"/>
                    <a:pt x="22138" y="64012"/>
                  </a:cubicBezTo>
                  <a:cubicBezTo>
                    <a:pt x="22726" y="64484"/>
                    <a:pt x="22726" y="64484"/>
                    <a:pt x="22726" y="64484"/>
                  </a:cubicBezTo>
                  <a:cubicBezTo>
                    <a:pt x="23804" y="65523"/>
                    <a:pt x="23804" y="65523"/>
                    <a:pt x="23804" y="65523"/>
                  </a:cubicBezTo>
                  <a:cubicBezTo>
                    <a:pt x="22138" y="68638"/>
                    <a:pt x="22138" y="68638"/>
                    <a:pt x="22138" y="68638"/>
                  </a:cubicBezTo>
                  <a:cubicBezTo>
                    <a:pt x="26253" y="71188"/>
                    <a:pt x="26253" y="71188"/>
                    <a:pt x="26253" y="71188"/>
                  </a:cubicBezTo>
                  <a:cubicBezTo>
                    <a:pt x="26253" y="71188"/>
                    <a:pt x="26253" y="71188"/>
                    <a:pt x="27428" y="70810"/>
                  </a:cubicBezTo>
                  <a:cubicBezTo>
                    <a:pt x="28604" y="70527"/>
                    <a:pt x="30171" y="73453"/>
                    <a:pt x="30171" y="73453"/>
                  </a:cubicBezTo>
                  <a:cubicBezTo>
                    <a:pt x="29485" y="75531"/>
                    <a:pt x="29485" y="75531"/>
                    <a:pt x="29485" y="75531"/>
                  </a:cubicBezTo>
                  <a:cubicBezTo>
                    <a:pt x="30661" y="76097"/>
                    <a:pt x="30661" y="76097"/>
                    <a:pt x="30661" y="76097"/>
                  </a:cubicBezTo>
                  <a:cubicBezTo>
                    <a:pt x="36734" y="77230"/>
                    <a:pt x="36734" y="77230"/>
                    <a:pt x="36734" y="77230"/>
                  </a:cubicBezTo>
                  <a:cubicBezTo>
                    <a:pt x="42318" y="79590"/>
                    <a:pt x="42318" y="79590"/>
                    <a:pt x="42318" y="79590"/>
                  </a:cubicBezTo>
                  <a:cubicBezTo>
                    <a:pt x="49077" y="85066"/>
                    <a:pt x="49077" y="85066"/>
                    <a:pt x="49077" y="85066"/>
                  </a:cubicBezTo>
                  <a:cubicBezTo>
                    <a:pt x="48000" y="87616"/>
                    <a:pt x="48000" y="87616"/>
                    <a:pt x="48000" y="87616"/>
                  </a:cubicBezTo>
                  <a:cubicBezTo>
                    <a:pt x="48391" y="92053"/>
                    <a:pt x="48391" y="92053"/>
                    <a:pt x="48391" y="92053"/>
                  </a:cubicBezTo>
                  <a:cubicBezTo>
                    <a:pt x="52408" y="92053"/>
                    <a:pt x="52408" y="92053"/>
                    <a:pt x="52408" y="92053"/>
                  </a:cubicBezTo>
                  <a:cubicBezTo>
                    <a:pt x="53681" y="96963"/>
                    <a:pt x="53681" y="96963"/>
                    <a:pt x="53681" y="96963"/>
                  </a:cubicBezTo>
                  <a:cubicBezTo>
                    <a:pt x="54661" y="97623"/>
                    <a:pt x="54661" y="97623"/>
                    <a:pt x="54661" y="97623"/>
                  </a:cubicBezTo>
                  <a:cubicBezTo>
                    <a:pt x="57600" y="99512"/>
                    <a:pt x="57600" y="99512"/>
                    <a:pt x="57600" y="99512"/>
                  </a:cubicBezTo>
                  <a:cubicBezTo>
                    <a:pt x="58187" y="99417"/>
                    <a:pt x="58187" y="99417"/>
                    <a:pt x="58187" y="99417"/>
                  </a:cubicBezTo>
                  <a:cubicBezTo>
                    <a:pt x="59265" y="96396"/>
                    <a:pt x="59265" y="96396"/>
                    <a:pt x="59265" y="96396"/>
                  </a:cubicBezTo>
                  <a:cubicBezTo>
                    <a:pt x="61616" y="96302"/>
                    <a:pt x="61616" y="96302"/>
                    <a:pt x="61616" y="96302"/>
                  </a:cubicBezTo>
                  <a:cubicBezTo>
                    <a:pt x="64946" y="97529"/>
                    <a:pt x="64946" y="97529"/>
                    <a:pt x="64946" y="97529"/>
                  </a:cubicBezTo>
                  <a:cubicBezTo>
                    <a:pt x="67885" y="97718"/>
                    <a:pt x="67885" y="97718"/>
                    <a:pt x="67885" y="97718"/>
                  </a:cubicBezTo>
                  <a:cubicBezTo>
                    <a:pt x="70040" y="95830"/>
                    <a:pt x="70040" y="95830"/>
                    <a:pt x="70040" y="95830"/>
                  </a:cubicBezTo>
                  <a:cubicBezTo>
                    <a:pt x="71510" y="97151"/>
                    <a:pt x="71510" y="97151"/>
                    <a:pt x="71510" y="97151"/>
                  </a:cubicBezTo>
                  <a:cubicBezTo>
                    <a:pt x="75624" y="100550"/>
                    <a:pt x="75624" y="100550"/>
                    <a:pt x="75624" y="100550"/>
                  </a:cubicBezTo>
                  <a:cubicBezTo>
                    <a:pt x="78661" y="104893"/>
                    <a:pt x="78661" y="104893"/>
                    <a:pt x="78661" y="104893"/>
                  </a:cubicBezTo>
                  <a:cubicBezTo>
                    <a:pt x="81795" y="107065"/>
                    <a:pt x="81795" y="107065"/>
                    <a:pt x="81795" y="107065"/>
                  </a:cubicBezTo>
                  <a:cubicBezTo>
                    <a:pt x="84930" y="112069"/>
                    <a:pt x="84930" y="112069"/>
                    <a:pt x="84930" y="112069"/>
                  </a:cubicBezTo>
                  <a:cubicBezTo>
                    <a:pt x="87967" y="114240"/>
                    <a:pt x="87967" y="114240"/>
                    <a:pt x="87967" y="114240"/>
                  </a:cubicBezTo>
                  <a:cubicBezTo>
                    <a:pt x="91689" y="113674"/>
                    <a:pt x="91689" y="113674"/>
                    <a:pt x="91689" y="113674"/>
                  </a:cubicBezTo>
                  <a:cubicBezTo>
                    <a:pt x="96000" y="114146"/>
                    <a:pt x="96000" y="114146"/>
                    <a:pt x="96000" y="114146"/>
                  </a:cubicBezTo>
                  <a:cubicBezTo>
                    <a:pt x="99232" y="116884"/>
                    <a:pt x="99232" y="116884"/>
                    <a:pt x="99232" y="116884"/>
                  </a:cubicBezTo>
                  <a:cubicBezTo>
                    <a:pt x="103151" y="118489"/>
                    <a:pt x="103151" y="118489"/>
                    <a:pt x="103151" y="118489"/>
                  </a:cubicBezTo>
                  <a:cubicBezTo>
                    <a:pt x="106579" y="119055"/>
                    <a:pt x="106579" y="119055"/>
                    <a:pt x="106579" y="119055"/>
                  </a:cubicBezTo>
                  <a:cubicBezTo>
                    <a:pt x="110302" y="119905"/>
                    <a:pt x="110302" y="119905"/>
                    <a:pt x="110302" y="119905"/>
                  </a:cubicBezTo>
                  <a:cubicBezTo>
                    <a:pt x="115689" y="119339"/>
                    <a:pt x="115689" y="119339"/>
                    <a:pt x="115689" y="119339"/>
                  </a:cubicBezTo>
                  <a:cubicBezTo>
                    <a:pt x="119608" y="119999"/>
                    <a:pt x="119608" y="119999"/>
                    <a:pt x="119608" y="119999"/>
                  </a:cubicBezTo>
                  <a:cubicBezTo>
                    <a:pt x="120000" y="119716"/>
                    <a:pt x="120000" y="119716"/>
                    <a:pt x="120000" y="119716"/>
                  </a:cubicBezTo>
                  <a:lnTo>
                    <a:pt x="120000" y="226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5" name="Google Shape;1742;p176">
              <a:extLst>
                <a:ext uri="{FF2B5EF4-FFF2-40B4-BE49-F238E27FC236}">
                  <a16:creationId xmlns:a16="http://schemas.microsoft.com/office/drawing/2014/main" id="{EFE212FB-0C17-D748-8A13-823CF0B1FCFA}"/>
                </a:ext>
              </a:extLst>
            </p:cNvPr>
            <p:cNvSpPr/>
            <p:nvPr userDrawn="1"/>
          </p:nvSpPr>
          <p:spPr>
            <a:xfrm>
              <a:off x="7838753" y="4454425"/>
              <a:ext cx="1793100" cy="67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05" y="93523"/>
                  </a:moveTo>
                  <a:lnTo>
                    <a:pt x="4328" y="97153"/>
                  </a:lnTo>
                  <a:lnTo>
                    <a:pt x="6653" y="102277"/>
                  </a:lnTo>
                  <a:lnTo>
                    <a:pt x="8096" y="109537"/>
                  </a:lnTo>
                  <a:lnTo>
                    <a:pt x="11222" y="116370"/>
                  </a:lnTo>
                  <a:lnTo>
                    <a:pt x="12104" y="120000"/>
                  </a:lnTo>
                  <a:lnTo>
                    <a:pt x="119198" y="120000"/>
                  </a:lnTo>
                  <a:lnTo>
                    <a:pt x="119198" y="116583"/>
                  </a:lnTo>
                  <a:lnTo>
                    <a:pt x="120000" y="114875"/>
                  </a:lnTo>
                  <a:lnTo>
                    <a:pt x="119599" y="114661"/>
                  </a:lnTo>
                  <a:lnTo>
                    <a:pt x="119759" y="113380"/>
                  </a:lnTo>
                  <a:lnTo>
                    <a:pt x="118316" y="116370"/>
                  </a:lnTo>
                  <a:lnTo>
                    <a:pt x="116873" y="113380"/>
                  </a:lnTo>
                  <a:lnTo>
                    <a:pt x="115350" y="108042"/>
                  </a:lnTo>
                  <a:lnTo>
                    <a:pt x="115591" y="109537"/>
                  </a:lnTo>
                  <a:lnTo>
                    <a:pt x="113987" y="105266"/>
                  </a:lnTo>
                  <a:lnTo>
                    <a:pt x="112785" y="99074"/>
                  </a:lnTo>
                  <a:lnTo>
                    <a:pt x="110701" y="95871"/>
                  </a:lnTo>
                  <a:lnTo>
                    <a:pt x="108296" y="87971"/>
                  </a:lnTo>
                  <a:lnTo>
                    <a:pt x="108296" y="83487"/>
                  </a:lnTo>
                  <a:lnTo>
                    <a:pt x="107815" y="76227"/>
                  </a:lnTo>
                  <a:lnTo>
                    <a:pt x="106613" y="69608"/>
                  </a:lnTo>
                  <a:lnTo>
                    <a:pt x="103406" y="68327"/>
                  </a:lnTo>
                  <a:lnTo>
                    <a:pt x="100521" y="62989"/>
                  </a:lnTo>
                  <a:lnTo>
                    <a:pt x="99398" y="57651"/>
                  </a:lnTo>
                  <a:lnTo>
                    <a:pt x="96673" y="57864"/>
                  </a:lnTo>
                  <a:lnTo>
                    <a:pt x="97154" y="54234"/>
                  </a:lnTo>
                  <a:lnTo>
                    <a:pt x="95390" y="49323"/>
                  </a:lnTo>
                  <a:lnTo>
                    <a:pt x="93066" y="41850"/>
                  </a:lnTo>
                  <a:lnTo>
                    <a:pt x="92344" y="39288"/>
                  </a:lnTo>
                  <a:lnTo>
                    <a:pt x="86813" y="41850"/>
                  </a:lnTo>
                  <a:lnTo>
                    <a:pt x="85210" y="36939"/>
                  </a:lnTo>
                  <a:lnTo>
                    <a:pt x="79198" y="36298"/>
                  </a:lnTo>
                  <a:lnTo>
                    <a:pt x="78957" y="36298"/>
                  </a:lnTo>
                  <a:lnTo>
                    <a:pt x="77354" y="39501"/>
                  </a:lnTo>
                  <a:lnTo>
                    <a:pt x="67014" y="42491"/>
                  </a:lnTo>
                  <a:lnTo>
                    <a:pt x="45851" y="10462"/>
                  </a:lnTo>
                  <a:lnTo>
                    <a:pt x="43126" y="8754"/>
                  </a:lnTo>
                  <a:lnTo>
                    <a:pt x="37995" y="4270"/>
                  </a:lnTo>
                  <a:lnTo>
                    <a:pt x="35270" y="1281"/>
                  </a:lnTo>
                  <a:lnTo>
                    <a:pt x="30941" y="854"/>
                  </a:lnTo>
                  <a:lnTo>
                    <a:pt x="26212" y="0"/>
                  </a:lnTo>
                  <a:lnTo>
                    <a:pt x="25571" y="854"/>
                  </a:lnTo>
                  <a:lnTo>
                    <a:pt x="12344" y="18576"/>
                  </a:lnTo>
                  <a:lnTo>
                    <a:pt x="19799" y="36725"/>
                  </a:lnTo>
                  <a:lnTo>
                    <a:pt x="17875" y="40569"/>
                  </a:lnTo>
                  <a:lnTo>
                    <a:pt x="16673" y="49964"/>
                  </a:lnTo>
                  <a:lnTo>
                    <a:pt x="12024" y="53380"/>
                  </a:lnTo>
                  <a:lnTo>
                    <a:pt x="11543" y="59572"/>
                  </a:lnTo>
                  <a:lnTo>
                    <a:pt x="7374" y="68754"/>
                  </a:lnTo>
                  <a:lnTo>
                    <a:pt x="721" y="67046"/>
                  </a:lnTo>
                  <a:lnTo>
                    <a:pt x="480" y="70889"/>
                  </a:lnTo>
                  <a:lnTo>
                    <a:pt x="881" y="82419"/>
                  </a:lnTo>
                  <a:lnTo>
                    <a:pt x="0" y="92882"/>
                  </a:lnTo>
                  <a:lnTo>
                    <a:pt x="2805" y="93523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6" name="Google Shape;1743;p176">
              <a:extLst>
                <a:ext uri="{FF2B5EF4-FFF2-40B4-BE49-F238E27FC236}">
                  <a16:creationId xmlns:a16="http://schemas.microsoft.com/office/drawing/2014/main" id="{03186D14-3A8F-CE40-BC30-EB46634535D1}"/>
                </a:ext>
              </a:extLst>
            </p:cNvPr>
            <p:cNvSpPr/>
            <p:nvPr userDrawn="1"/>
          </p:nvSpPr>
          <p:spPr>
            <a:xfrm>
              <a:off x="9022264" y="4522705"/>
              <a:ext cx="196500" cy="16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414" y="6906"/>
                  </a:moveTo>
                  <a:lnTo>
                    <a:pt x="12439" y="56978"/>
                  </a:lnTo>
                  <a:lnTo>
                    <a:pt x="0" y="97553"/>
                  </a:lnTo>
                  <a:lnTo>
                    <a:pt x="54878" y="100143"/>
                  </a:lnTo>
                  <a:lnTo>
                    <a:pt x="69512" y="120000"/>
                  </a:lnTo>
                  <a:lnTo>
                    <a:pt x="120000" y="109640"/>
                  </a:lnTo>
                  <a:lnTo>
                    <a:pt x="112682" y="96690"/>
                  </a:lnTo>
                  <a:lnTo>
                    <a:pt x="98048" y="76834"/>
                  </a:lnTo>
                  <a:lnTo>
                    <a:pt x="80487" y="61294"/>
                  </a:lnTo>
                  <a:lnTo>
                    <a:pt x="68048" y="61294"/>
                  </a:lnTo>
                  <a:lnTo>
                    <a:pt x="81951" y="38848"/>
                  </a:lnTo>
                  <a:lnTo>
                    <a:pt x="99512" y="29352"/>
                  </a:lnTo>
                  <a:lnTo>
                    <a:pt x="91463" y="9496"/>
                  </a:lnTo>
                  <a:lnTo>
                    <a:pt x="66585" y="6906"/>
                  </a:lnTo>
                  <a:lnTo>
                    <a:pt x="70975" y="2589"/>
                  </a:lnTo>
                  <a:lnTo>
                    <a:pt x="44634" y="0"/>
                  </a:lnTo>
                  <a:lnTo>
                    <a:pt x="23414" y="690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7" name="Google Shape;1744;p176">
              <a:extLst>
                <a:ext uri="{FF2B5EF4-FFF2-40B4-BE49-F238E27FC236}">
                  <a16:creationId xmlns:a16="http://schemas.microsoft.com/office/drawing/2014/main" id="{5E2DA801-4857-D147-8074-12FFDD961146}"/>
                </a:ext>
              </a:extLst>
            </p:cNvPr>
            <p:cNvSpPr/>
            <p:nvPr userDrawn="1"/>
          </p:nvSpPr>
          <p:spPr>
            <a:xfrm>
              <a:off x="8820661" y="2301210"/>
              <a:ext cx="705600" cy="7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04719" y="6122"/>
                  </a:lnTo>
                  <a:lnTo>
                    <a:pt x="86383" y="25102"/>
                  </a:lnTo>
                  <a:lnTo>
                    <a:pt x="67436" y="18163"/>
                  </a:lnTo>
                  <a:lnTo>
                    <a:pt x="67232" y="19795"/>
                  </a:lnTo>
                  <a:lnTo>
                    <a:pt x="60916" y="33673"/>
                  </a:lnTo>
                  <a:lnTo>
                    <a:pt x="50730" y="38571"/>
                  </a:lnTo>
                  <a:lnTo>
                    <a:pt x="38098" y="40204"/>
                  </a:lnTo>
                  <a:lnTo>
                    <a:pt x="28522" y="24897"/>
                  </a:lnTo>
                  <a:lnTo>
                    <a:pt x="27504" y="13469"/>
                  </a:lnTo>
                  <a:lnTo>
                    <a:pt x="0" y="41632"/>
                  </a:lnTo>
                  <a:lnTo>
                    <a:pt x="28726" y="118979"/>
                  </a:lnTo>
                  <a:lnTo>
                    <a:pt x="30152" y="120000"/>
                  </a:lnTo>
                  <a:lnTo>
                    <a:pt x="34227" y="117959"/>
                  </a:lnTo>
                  <a:lnTo>
                    <a:pt x="45636" y="112857"/>
                  </a:lnTo>
                  <a:lnTo>
                    <a:pt x="47266" y="108163"/>
                  </a:lnTo>
                  <a:lnTo>
                    <a:pt x="39932" y="102040"/>
                  </a:lnTo>
                  <a:lnTo>
                    <a:pt x="38505" y="91632"/>
                  </a:lnTo>
                  <a:lnTo>
                    <a:pt x="45229" y="87346"/>
                  </a:lnTo>
                  <a:lnTo>
                    <a:pt x="50730" y="78979"/>
                  </a:lnTo>
                  <a:lnTo>
                    <a:pt x="55212" y="77346"/>
                  </a:lnTo>
                  <a:lnTo>
                    <a:pt x="48692" y="74081"/>
                  </a:lnTo>
                  <a:lnTo>
                    <a:pt x="53174" y="69387"/>
                  </a:lnTo>
                  <a:lnTo>
                    <a:pt x="56842" y="67755"/>
                  </a:lnTo>
                  <a:lnTo>
                    <a:pt x="66010" y="70612"/>
                  </a:lnTo>
                  <a:lnTo>
                    <a:pt x="72529" y="71020"/>
                  </a:lnTo>
                  <a:lnTo>
                    <a:pt x="76400" y="66530"/>
                  </a:lnTo>
                  <a:lnTo>
                    <a:pt x="82105" y="71836"/>
                  </a:lnTo>
                  <a:lnTo>
                    <a:pt x="83735" y="79387"/>
                  </a:lnTo>
                  <a:lnTo>
                    <a:pt x="91273" y="82653"/>
                  </a:lnTo>
                  <a:lnTo>
                    <a:pt x="100237" y="79795"/>
                  </a:lnTo>
                  <a:lnTo>
                    <a:pt x="106349" y="75714"/>
                  </a:lnTo>
                  <a:lnTo>
                    <a:pt x="108794" y="72244"/>
                  </a:lnTo>
                  <a:lnTo>
                    <a:pt x="113887" y="74489"/>
                  </a:lnTo>
                  <a:lnTo>
                    <a:pt x="119592" y="80204"/>
                  </a:lnTo>
                  <a:lnTo>
                    <a:pt x="120000" y="80408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8" name="Google Shape;1745;p176">
              <a:extLst>
                <a:ext uri="{FF2B5EF4-FFF2-40B4-BE49-F238E27FC236}">
                  <a16:creationId xmlns:a16="http://schemas.microsoft.com/office/drawing/2014/main" id="{4E219621-3F48-864F-BEFC-743359A25E8C}"/>
                </a:ext>
              </a:extLst>
            </p:cNvPr>
            <p:cNvSpPr/>
            <p:nvPr userDrawn="1"/>
          </p:nvSpPr>
          <p:spPr>
            <a:xfrm>
              <a:off x="6866069" y="4616140"/>
              <a:ext cx="978600" cy="51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37" y="58173"/>
                  </a:moveTo>
                  <a:lnTo>
                    <a:pt x="881" y="66604"/>
                  </a:lnTo>
                  <a:lnTo>
                    <a:pt x="4700" y="72224"/>
                  </a:lnTo>
                  <a:lnTo>
                    <a:pt x="5728" y="120000"/>
                  </a:lnTo>
                  <a:lnTo>
                    <a:pt x="113390" y="120000"/>
                  </a:lnTo>
                  <a:lnTo>
                    <a:pt x="111921" y="113536"/>
                  </a:lnTo>
                  <a:lnTo>
                    <a:pt x="108102" y="103419"/>
                  </a:lnTo>
                  <a:lnTo>
                    <a:pt x="107662" y="95269"/>
                  </a:lnTo>
                  <a:lnTo>
                    <a:pt x="103402" y="88243"/>
                  </a:lnTo>
                  <a:lnTo>
                    <a:pt x="98702" y="77845"/>
                  </a:lnTo>
                  <a:lnTo>
                    <a:pt x="93561" y="67447"/>
                  </a:lnTo>
                  <a:lnTo>
                    <a:pt x="92386" y="57049"/>
                  </a:lnTo>
                  <a:lnTo>
                    <a:pt x="89742" y="51428"/>
                  </a:lnTo>
                  <a:lnTo>
                    <a:pt x="91946" y="42997"/>
                  </a:lnTo>
                  <a:lnTo>
                    <a:pt x="96058" y="55925"/>
                  </a:lnTo>
                  <a:lnTo>
                    <a:pt x="99583" y="66042"/>
                  </a:lnTo>
                  <a:lnTo>
                    <a:pt x="102080" y="79531"/>
                  </a:lnTo>
                  <a:lnTo>
                    <a:pt x="110159" y="89086"/>
                  </a:lnTo>
                  <a:lnTo>
                    <a:pt x="113684" y="94988"/>
                  </a:lnTo>
                  <a:lnTo>
                    <a:pt x="116768" y="89929"/>
                  </a:lnTo>
                  <a:lnTo>
                    <a:pt x="115740" y="82622"/>
                  </a:lnTo>
                  <a:lnTo>
                    <a:pt x="117209" y="70538"/>
                  </a:lnTo>
                  <a:lnTo>
                    <a:pt x="117796" y="59578"/>
                  </a:lnTo>
                  <a:lnTo>
                    <a:pt x="120000" y="49461"/>
                  </a:lnTo>
                  <a:lnTo>
                    <a:pt x="109277" y="4215"/>
                  </a:lnTo>
                  <a:lnTo>
                    <a:pt x="108396" y="562"/>
                  </a:lnTo>
                  <a:lnTo>
                    <a:pt x="105899" y="5058"/>
                  </a:lnTo>
                  <a:lnTo>
                    <a:pt x="98996" y="7306"/>
                  </a:lnTo>
                  <a:lnTo>
                    <a:pt x="94149" y="5901"/>
                  </a:lnTo>
                  <a:lnTo>
                    <a:pt x="89596" y="10117"/>
                  </a:lnTo>
                  <a:lnTo>
                    <a:pt x="84895" y="5901"/>
                  </a:lnTo>
                  <a:lnTo>
                    <a:pt x="80195" y="0"/>
                  </a:lnTo>
                  <a:lnTo>
                    <a:pt x="75201" y="1124"/>
                  </a:lnTo>
                  <a:lnTo>
                    <a:pt x="69473" y="2529"/>
                  </a:lnTo>
                  <a:lnTo>
                    <a:pt x="62276" y="7868"/>
                  </a:lnTo>
                  <a:lnTo>
                    <a:pt x="57135" y="15175"/>
                  </a:lnTo>
                  <a:lnTo>
                    <a:pt x="53023" y="21639"/>
                  </a:lnTo>
                  <a:lnTo>
                    <a:pt x="49057" y="21077"/>
                  </a:lnTo>
                  <a:lnTo>
                    <a:pt x="44504" y="18548"/>
                  </a:lnTo>
                  <a:lnTo>
                    <a:pt x="38776" y="19953"/>
                  </a:lnTo>
                  <a:lnTo>
                    <a:pt x="35544" y="16861"/>
                  </a:lnTo>
                  <a:lnTo>
                    <a:pt x="29228" y="15737"/>
                  </a:lnTo>
                  <a:lnTo>
                    <a:pt x="19975" y="11241"/>
                  </a:lnTo>
                  <a:lnTo>
                    <a:pt x="11309" y="8430"/>
                  </a:lnTo>
                  <a:lnTo>
                    <a:pt x="7784" y="12365"/>
                  </a:lnTo>
                  <a:lnTo>
                    <a:pt x="4847" y="10679"/>
                  </a:lnTo>
                  <a:lnTo>
                    <a:pt x="3818" y="6182"/>
                  </a:lnTo>
                  <a:lnTo>
                    <a:pt x="587" y="14613"/>
                  </a:lnTo>
                  <a:lnTo>
                    <a:pt x="3231" y="30070"/>
                  </a:lnTo>
                  <a:lnTo>
                    <a:pt x="0" y="47213"/>
                  </a:lnTo>
                  <a:lnTo>
                    <a:pt x="2937" y="58173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9" name="Google Shape;1746;p176">
              <a:extLst>
                <a:ext uri="{FF2B5EF4-FFF2-40B4-BE49-F238E27FC236}">
                  <a16:creationId xmlns:a16="http://schemas.microsoft.com/office/drawing/2014/main" id="{0934E25C-9307-0348-899F-B836483F057B}"/>
                </a:ext>
              </a:extLst>
            </p:cNvPr>
            <p:cNvSpPr/>
            <p:nvPr userDrawn="1"/>
          </p:nvSpPr>
          <p:spPr>
            <a:xfrm>
              <a:off x="7757297" y="4377760"/>
              <a:ext cx="120900" cy="44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366" y="83840"/>
                  </a:moveTo>
                  <a:lnTo>
                    <a:pt x="120000" y="69440"/>
                  </a:lnTo>
                  <a:lnTo>
                    <a:pt x="117623" y="55040"/>
                  </a:lnTo>
                  <a:lnTo>
                    <a:pt x="102178" y="56320"/>
                  </a:lnTo>
                  <a:lnTo>
                    <a:pt x="80792" y="58880"/>
                  </a:lnTo>
                  <a:lnTo>
                    <a:pt x="57029" y="59520"/>
                  </a:lnTo>
                  <a:lnTo>
                    <a:pt x="60594" y="56320"/>
                  </a:lnTo>
                  <a:lnTo>
                    <a:pt x="64158" y="52160"/>
                  </a:lnTo>
                  <a:lnTo>
                    <a:pt x="80792" y="49280"/>
                  </a:lnTo>
                  <a:lnTo>
                    <a:pt x="90297" y="45120"/>
                  </a:lnTo>
                  <a:lnTo>
                    <a:pt x="71287" y="43520"/>
                  </a:lnTo>
                  <a:lnTo>
                    <a:pt x="65346" y="40000"/>
                  </a:lnTo>
                  <a:lnTo>
                    <a:pt x="60594" y="32640"/>
                  </a:lnTo>
                  <a:lnTo>
                    <a:pt x="67722" y="26560"/>
                  </a:lnTo>
                  <a:lnTo>
                    <a:pt x="87920" y="24320"/>
                  </a:lnTo>
                  <a:lnTo>
                    <a:pt x="111683" y="28160"/>
                  </a:lnTo>
                  <a:lnTo>
                    <a:pt x="109306" y="16640"/>
                  </a:lnTo>
                  <a:lnTo>
                    <a:pt x="109306" y="16320"/>
                  </a:lnTo>
                  <a:lnTo>
                    <a:pt x="109306" y="2560"/>
                  </a:lnTo>
                  <a:lnTo>
                    <a:pt x="109306" y="1920"/>
                  </a:lnTo>
                  <a:lnTo>
                    <a:pt x="97425" y="0"/>
                  </a:lnTo>
                  <a:lnTo>
                    <a:pt x="86732" y="5120"/>
                  </a:lnTo>
                  <a:lnTo>
                    <a:pt x="58217" y="5760"/>
                  </a:lnTo>
                  <a:lnTo>
                    <a:pt x="48712" y="16960"/>
                  </a:lnTo>
                  <a:lnTo>
                    <a:pt x="41584" y="31680"/>
                  </a:lnTo>
                  <a:lnTo>
                    <a:pt x="28514" y="47040"/>
                  </a:lnTo>
                  <a:lnTo>
                    <a:pt x="22574" y="51840"/>
                  </a:lnTo>
                  <a:lnTo>
                    <a:pt x="38019" y="57280"/>
                  </a:lnTo>
                  <a:lnTo>
                    <a:pt x="15445" y="65600"/>
                  </a:lnTo>
                  <a:lnTo>
                    <a:pt x="0" y="68480"/>
                  </a:lnTo>
                  <a:lnTo>
                    <a:pt x="86732" y="120000"/>
                  </a:lnTo>
                  <a:lnTo>
                    <a:pt x="91485" y="116800"/>
                  </a:lnTo>
                  <a:lnTo>
                    <a:pt x="102178" y="95360"/>
                  </a:lnTo>
                  <a:lnTo>
                    <a:pt x="103366" y="8384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0" name="Google Shape;1747;p176">
              <a:extLst>
                <a:ext uri="{FF2B5EF4-FFF2-40B4-BE49-F238E27FC236}">
                  <a16:creationId xmlns:a16="http://schemas.microsoft.com/office/drawing/2014/main" id="{6E9ADE88-E49F-1447-A367-1ED933175C53}"/>
                </a:ext>
              </a:extLst>
            </p:cNvPr>
            <p:cNvSpPr/>
            <p:nvPr userDrawn="1"/>
          </p:nvSpPr>
          <p:spPr>
            <a:xfrm>
              <a:off x="7849534" y="4315470"/>
              <a:ext cx="371400" cy="52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2258" y="108219"/>
                  </a:moveTo>
                  <a:lnTo>
                    <a:pt x="54580" y="100273"/>
                  </a:lnTo>
                  <a:lnTo>
                    <a:pt x="77032" y="95890"/>
                  </a:lnTo>
                  <a:lnTo>
                    <a:pt x="82838" y="83835"/>
                  </a:lnTo>
                  <a:lnTo>
                    <a:pt x="92129" y="78904"/>
                  </a:lnTo>
                  <a:lnTo>
                    <a:pt x="56129" y="55616"/>
                  </a:lnTo>
                  <a:lnTo>
                    <a:pt x="120000" y="32876"/>
                  </a:lnTo>
                  <a:lnTo>
                    <a:pt x="120000" y="28219"/>
                  </a:lnTo>
                  <a:lnTo>
                    <a:pt x="117677" y="25753"/>
                  </a:lnTo>
                  <a:lnTo>
                    <a:pt x="113806" y="27945"/>
                  </a:lnTo>
                  <a:lnTo>
                    <a:pt x="110709" y="25753"/>
                  </a:lnTo>
                  <a:lnTo>
                    <a:pt x="114967" y="20547"/>
                  </a:lnTo>
                  <a:lnTo>
                    <a:pt x="98322" y="0"/>
                  </a:lnTo>
                  <a:lnTo>
                    <a:pt x="42967" y="35068"/>
                  </a:lnTo>
                  <a:lnTo>
                    <a:pt x="25161" y="31506"/>
                  </a:lnTo>
                  <a:lnTo>
                    <a:pt x="18580" y="28767"/>
                  </a:lnTo>
                  <a:lnTo>
                    <a:pt x="10451" y="25753"/>
                  </a:lnTo>
                  <a:lnTo>
                    <a:pt x="5806" y="28219"/>
                  </a:lnTo>
                  <a:lnTo>
                    <a:pt x="5806" y="28493"/>
                  </a:lnTo>
                  <a:lnTo>
                    <a:pt x="6580" y="38356"/>
                  </a:lnTo>
                  <a:lnTo>
                    <a:pt x="7741" y="51780"/>
                  </a:lnTo>
                  <a:lnTo>
                    <a:pt x="8516" y="61369"/>
                  </a:lnTo>
                  <a:lnTo>
                    <a:pt x="9290" y="73698"/>
                  </a:lnTo>
                  <a:lnTo>
                    <a:pt x="3870" y="86027"/>
                  </a:lnTo>
                  <a:lnTo>
                    <a:pt x="3483" y="95890"/>
                  </a:lnTo>
                  <a:lnTo>
                    <a:pt x="0" y="114246"/>
                  </a:lnTo>
                  <a:lnTo>
                    <a:pt x="774" y="113150"/>
                  </a:lnTo>
                  <a:lnTo>
                    <a:pt x="0" y="117808"/>
                  </a:lnTo>
                  <a:lnTo>
                    <a:pt x="32129" y="120000"/>
                  </a:lnTo>
                  <a:lnTo>
                    <a:pt x="52258" y="108219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1" name="Google Shape;1748;p176">
              <a:extLst>
                <a:ext uri="{FF2B5EF4-FFF2-40B4-BE49-F238E27FC236}">
                  <a16:creationId xmlns:a16="http://schemas.microsoft.com/office/drawing/2014/main" id="{018AD0A4-B3D4-A34A-9843-7BDFB0B94A27}"/>
                </a:ext>
              </a:extLst>
            </p:cNvPr>
            <p:cNvSpPr/>
            <p:nvPr userDrawn="1"/>
          </p:nvSpPr>
          <p:spPr>
            <a:xfrm>
              <a:off x="8153797" y="3766838"/>
              <a:ext cx="1027800" cy="926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563" y="10683"/>
                  </a:moveTo>
                  <a:cubicBezTo>
                    <a:pt x="27285" y="11303"/>
                    <a:pt x="27285" y="11303"/>
                    <a:pt x="27285" y="11303"/>
                  </a:cubicBezTo>
                  <a:cubicBezTo>
                    <a:pt x="23109" y="16567"/>
                    <a:pt x="23109" y="16567"/>
                    <a:pt x="23109" y="16567"/>
                  </a:cubicBezTo>
                  <a:cubicBezTo>
                    <a:pt x="19628" y="19974"/>
                    <a:pt x="19628" y="19974"/>
                    <a:pt x="19628" y="19974"/>
                  </a:cubicBezTo>
                  <a:cubicBezTo>
                    <a:pt x="19767" y="26632"/>
                    <a:pt x="19767" y="26632"/>
                    <a:pt x="19767" y="26632"/>
                  </a:cubicBezTo>
                  <a:cubicBezTo>
                    <a:pt x="22134" y="32051"/>
                    <a:pt x="22134" y="32051"/>
                    <a:pt x="22134" y="32051"/>
                  </a:cubicBezTo>
                  <a:cubicBezTo>
                    <a:pt x="20603" y="38245"/>
                    <a:pt x="20603" y="38245"/>
                    <a:pt x="20603" y="38245"/>
                  </a:cubicBezTo>
                  <a:cubicBezTo>
                    <a:pt x="22273" y="43509"/>
                    <a:pt x="22273" y="43509"/>
                    <a:pt x="22273" y="43509"/>
                  </a:cubicBezTo>
                  <a:cubicBezTo>
                    <a:pt x="20464" y="50787"/>
                    <a:pt x="20464" y="50787"/>
                    <a:pt x="20464" y="50787"/>
                  </a:cubicBezTo>
                  <a:cubicBezTo>
                    <a:pt x="0" y="71070"/>
                    <a:pt x="0" y="71070"/>
                    <a:pt x="0" y="71070"/>
                  </a:cubicBezTo>
                  <a:cubicBezTo>
                    <a:pt x="6125" y="82683"/>
                    <a:pt x="6125" y="82683"/>
                    <a:pt x="6125" y="82683"/>
                  </a:cubicBezTo>
                  <a:cubicBezTo>
                    <a:pt x="4454" y="85625"/>
                    <a:pt x="4454" y="85625"/>
                    <a:pt x="4454" y="85625"/>
                  </a:cubicBezTo>
                  <a:cubicBezTo>
                    <a:pt x="5707" y="86864"/>
                    <a:pt x="5707" y="86864"/>
                    <a:pt x="5707" y="86864"/>
                  </a:cubicBezTo>
                  <a:cubicBezTo>
                    <a:pt x="7099" y="85625"/>
                    <a:pt x="7099" y="85625"/>
                    <a:pt x="7099" y="85625"/>
                  </a:cubicBezTo>
                  <a:cubicBezTo>
                    <a:pt x="7935" y="87019"/>
                    <a:pt x="7935" y="87019"/>
                    <a:pt x="7935" y="87019"/>
                  </a:cubicBezTo>
                  <a:cubicBezTo>
                    <a:pt x="7935" y="89651"/>
                    <a:pt x="7935" y="89651"/>
                    <a:pt x="7935" y="89651"/>
                  </a:cubicBezTo>
                  <a:cubicBezTo>
                    <a:pt x="9048" y="89032"/>
                    <a:pt x="9048" y="89032"/>
                    <a:pt x="9048" y="89032"/>
                  </a:cubicBezTo>
                  <a:cubicBezTo>
                    <a:pt x="17262" y="89651"/>
                    <a:pt x="17262" y="89651"/>
                    <a:pt x="17262" y="89651"/>
                  </a:cubicBezTo>
                  <a:cubicBezTo>
                    <a:pt x="24779" y="89961"/>
                    <a:pt x="24779" y="89961"/>
                    <a:pt x="24779" y="89961"/>
                  </a:cubicBezTo>
                  <a:cubicBezTo>
                    <a:pt x="29512" y="92283"/>
                    <a:pt x="29512" y="92283"/>
                    <a:pt x="29512" y="92283"/>
                  </a:cubicBezTo>
                  <a:cubicBezTo>
                    <a:pt x="38422" y="95535"/>
                    <a:pt x="38422" y="95535"/>
                    <a:pt x="38422" y="95535"/>
                  </a:cubicBezTo>
                  <a:cubicBezTo>
                    <a:pt x="43294" y="96774"/>
                    <a:pt x="43294" y="96774"/>
                    <a:pt x="43294" y="96774"/>
                  </a:cubicBezTo>
                  <a:cubicBezTo>
                    <a:pt x="80185" y="120000"/>
                    <a:pt x="80185" y="120000"/>
                    <a:pt x="80185" y="120000"/>
                  </a:cubicBezTo>
                  <a:cubicBezTo>
                    <a:pt x="98143" y="117832"/>
                    <a:pt x="98143" y="117832"/>
                    <a:pt x="98143" y="117832"/>
                  </a:cubicBezTo>
                  <a:cubicBezTo>
                    <a:pt x="100928" y="115509"/>
                    <a:pt x="100928" y="115509"/>
                    <a:pt x="100928" y="115509"/>
                  </a:cubicBezTo>
                  <a:cubicBezTo>
                    <a:pt x="101345" y="115509"/>
                    <a:pt x="101345" y="115509"/>
                    <a:pt x="101345" y="115509"/>
                  </a:cubicBezTo>
                  <a:cubicBezTo>
                    <a:pt x="103712" y="108232"/>
                    <a:pt x="103712" y="108232"/>
                    <a:pt x="103712" y="108232"/>
                  </a:cubicBezTo>
                  <a:cubicBezTo>
                    <a:pt x="105800" y="99251"/>
                    <a:pt x="105800" y="99251"/>
                    <a:pt x="105800" y="99251"/>
                  </a:cubicBezTo>
                  <a:cubicBezTo>
                    <a:pt x="109837" y="98012"/>
                    <a:pt x="109837" y="98012"/>
                    <a:pt x="109837" y="98012"/>
                  </a:cubicBezTo>
                  <a:cubicBezTo>
                    <a:pt x="114849" y="98477"/>
                    <a:pt x="114849" y="98477"/>
                    <a:pt x="114849" y="98477"/>
                  </a:cubicBezTo>
                  <a:cubicBezTo>
                    <a:pt x="117076" y="96464"/>
                    <a:pt x="117076" y="96464"/>
                    <a:pt x="117076" y="96464"/>
                  </a:cubicBezTo>
                  <a:cubicBezTo>
                    <a:pt x="120000" y="95845"/>
                    <a:pt x="120000" y="95845"/>
                    <a:pt x="120000" y="95845"/>
                  </a:cubicBezTo>
                  <a:cubicBezTo>
                    <a:pt x="115823" y="92748"/>
                    <a:pt x="115823" y="92748"/>
                    <a:pt x="115823" y="92748"/>
                  </a:cubicBezTo>
                  <a:cubicBezTo>
                    <a:pt x="114431" y="91664"/>
                    <a:pt x="114431" y="91664"/>
                    <a:pt x="114431" y="91664"/>
                  </a:cubicBezTo>
                  <a:cubicBezTo>
                    <a:pt x="112621" y="83612"/>
                    <a:pt x="112621" y="83612"/>
                    <a:pt x="112621" y="83612"/>
                  </a:cubicBezTo>
                  <a:cubicBezTo>
                    <a:pt x="106914" y="83612"/>
                    <a:pt x="106914" y="83612"/>
                    <a:pt x="106914" y="83612"/>
                  </a:cubicBezTo>
                  <a:cubicBezTo>
                    <a:pt x="106357" y="76335"/>
                    <a:pt x="106357" y="76335"/>
                    <a:pt x="106357" y="76335"/>
                  </a:cubicBezTo>
                  <a:cubicBezTo>
                    <a:pt x="107888" y="72154"/>
                    <a:pt x="107888" y="72154"/>
                    <a:pt x="107888" y="72154"/>
                  </a:cubicBezTo>
                  <a:cubicBezTo>
                    <a:pt x="98283" y="63174"/>
                    <a:pt x="98283" y="63174"/>
                    <a:pt x="98283" y="63174"/>
                  </a:cubicBezTo>
                  <a:cubicBezTo>
                    <a:pt x="90348" y="59303"/>
                    <a:pt x="90348" y="59303"/>
                    <a:pt x="90348" y="59303"/>
                  </a:cubicBezTo>
                  <a:cubicBezTo>
                    <a:pt x="81716" y="57445"/>
                    <a:pt x="81716" y="57445"/>
                    <a:pt x="81716" y="57445"/>
                  </a:cubicBezTo>
                  <a:cubicBezTo>
                    <a:pt x="80046" y="56516"/>
                    <a:pt x="80046" y="56516"/>
                    <a:pt x="80046" y="56516"/>
                  </a:cubicBezTo>
                  <a:cubicBezTo>
                    <a:pt x="81020" y="53109"/>
                    <a:pt x="81020" y="53109"/>
                    <a:pt x="81020" y="53109"/>
                  </a:cubicBezTo>
                  <a:cubicBezTo>
                    <a:pt x="81020" y="53109"/>
                    <a:pt x="78793" y="48309"/>
                    <a:pt x="77122" y="48774"/>
                  </a:cubicBezTo>
                  <a:cubicBezTo>
                    <a:pt x="75452" y="49393"/>
                    <a:pt x="75452" y="49393"/>
                    <a:pt x="75452" y="49393"/>
                  </a:cubicBezTo>
                  <a:cubicBezTo>
                    <a:pt x="69605" y="45212"/>
                    <a:pt x="69605" y="45212"/>
                    <a:pt x="69605" y="45212"/>
                  </a:cubicBezTo>
                  <a:cubicBezTo>
                    <a:pt x="71972" y="40103"/>
                    <a:pt x="71972" y="40103"/>
                    <a:pt x="71972" y="40103"/>
                  </a:cubicBezTo>
                  <a:cubicBezTo>
                    <a:pt x="70440" y="38400"/>
                    <a:pt x="70440" y="38400"/>
                    <a:pt x="70440" y="38400"/>
                  </a:cubicBezTo>
                  <a:cubicBezTo>
                    <a:pt x="69605" y="37625"/>
                    <a:pt x="69605" y="37625"/>
                    <a:pt x="69605" y="37625"/>
                  </a:cubicBezTo>
                  <a:cubicBezTo>
                    <a:pt x="69883" y="34838"/>
                    <a:pt x="69883" y="34838"/>
                    <a:pt x="69883" y="34838"/>
                  </a:cubicBezTo>
                  <a:cubicBezTo>
                    <a:pt x="71415" y="31122"/>
                    <a:pt x="71415" y="31122"/>
                    <a:pt x="71415" y="31122"/>
                  </a:cubicBezTo>
                  <a:cubicBezTo>
                    <a:pt x="74477" y="24464"/>
                    <a:pt x="74477" y="24464"/>
                    <a:pt x="74477" y="24464"/>
                  </a:cubicBezTo>
                  <a:cubicBezTo>
                    <a:pt x="72389" y="21212"/>
                    <a:pt x="72389" y="21212"/>
                    <a:pt x="72389" y="21212"/>
                  </a:cubicBezTo>
                  <a:cubicBezTo>
                    <a:pt x="73781" y="14400"/>
                    <a:pt x="73781" y="14400"/>
                    <a:pt x="73781" y="14400"/>
                  </a:cubicBezTo>
                  <a:cubicBezTo>
                    <a:pt x="69187" y="16103"/>
                    <a:pt x="69187" y="16103"/>
                    <a:pt x="69187" y="16103"/>
                  </a:cubicBezTo>
                  <a:cubicBezTo>
                    <a:pt x="62923" y="11922"/>
                    <a:pt x="62923" y="11922"/>
                    <a:pt x="62923" y="11922"/>
                  </a:cubicBezTo>
                  <a:cubicBezTo>
                    <a:pt x="58051" y="8361"/>
                    <a:pt x="58051" y="8361"/>
                    <a:pt x="58051" y="8361"/>
                  </a:cubicBezTo>
                  <a:cubicBezTo>
                    <a:pt x="56380" y="4025"/>
                    <a:pt x="56380" y="4025"/>
                    <a:pt x="56380" y="4025"/>
                  </a:cubicBezTo>
                  <a:cubicBezTo>
                    <a:pt x="53596" y="154"/>
                    <a:pt x="53596" y="154"/>
                    <a:pt x="53596" y="154"/>
                  </a:cubicBezTo>
                  <a:cubicBezTo>
                    <a:pt x="52900" y="464"/>
                    <a:pt x="52900" y="464"/>
                    <a:pt x="52900" y="464"/>
                  </a:cubicBezTo>
                  <a:cubicBezTo>
                    <a:pt x="49141" y="2012"/>
                    <a:pt x="49141" y="2012"/>
                    <a:pt x="49141" y="2012"/>
                  </a:cubicBezTo>
                  <a:cubicBezTo>
                    <a:pt x="45522" y="0"/>
                    <a:pt x="45522" y="0"/>
                    <a:pt x="45522" y="0"/>
                  </a:cubicBezTo>
                  <a:cubicBezTo>
                    <a:pt x="40232" y="2322"/>
                    <a:pt x="40232" y="2322"/>
                    <a:pt x="40232" y="2322"/>
                  </a:cubicBezTo>
                  <a:cubicBezTo>
                    <a:pt x="34941" y="2322"/>
                    <a:pt x="34941" y="2322"/>
                    <a:pt x="34941" y="2322"/>
                  </a:cubicBezTo>
                  <a:cubicBezTo>
                    <a:pt x="31740" y="3096"/>
                    <a:pt x="31740" y="3096"/>
                    <a:pt x="31740" y="3096"/>
                  </a:cubicBezTo>
                  <a:cubicBezTo>
                    <a:pt x="30904" y="6503"/>
                    <a:pt x="30904" y="6503"/>
                    <a:pt x="30904" y="6503"/>
                  </a:cubicBezTo>
                  <a:cubicBezTo>
                    <a:pt x="28677" y="7432"/>
                    <a:pt x="28677" y="7432"/>
                    <a:pt x="28677" y="7432"/>
                  </a:cubicBezTo>
                  <a:cubicBezTo>
                    <a:pt x="27563" y="10683"/>
                    <a:pt x="27563" y="10683"/>
                    <a:pt x="27563" y="10683"/>
                  </a:cubicBezTo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2" name="Google Shape;1749;p176">
              <a:extLst>
                <a:ext uri="{FF2B5EF4-FFF2-40B4-BE49-F238E27FC236}">
                  <a16:creationId xmlns:a16="http://schemas.microsoft.com/office/drawing/2014/main" id="{3864586F-E0A4-B341-822C-1F3AAF5DE5BE}"/>
                </a:ext>
              </a:extLst>
            </p:cNvPr>
            <p:cNvSpPr/>
            <p:nvPr userDrawn="1"/>
          </p:nvSpPr>
          <p:spPr>
            <a:xfrm>
              <a:off x="4761383" y="3728506"/>
              <a:ext cx="54000" cy="3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322"/>
                  </a:moveTo>
                  <a:lnTo>
                    <a:pt x="93333" y="15483"/>
                  </a:lnTo>
                  <a:lnTo>
                    <a:pt x="29333" y="0"/>
                  </a:lnTo>
                  <a:lnTo>
                    <a:pt x="0" y="85161"/>
                  </a:lnTo>
                  <a:lnTo>
                    <a:pt x="37333" y="120000"/>
                  </a:lnTo>
                  <a:lnTo>
                    <a:pt x="74666" y="85161"/>
                  </a:lnTo>
                  <a:lnTo>
                    <a:pt x="120000" y="50322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3" name="Google Shape;1750;p176">
              <a:extLst>
                <a:ext uri="{FF2B5EF4-FFF2-40B4-BE49-F238E27FC236}">
                  <a16:creationId xmlns:a16="http://schemas.microsoft.com/office/drawing/2014/main" id="{257DB466-CDB7-3141-976A-6531A300E1E6}"/>
                </a:ext>
              </a:extLst>
            </p:cNvPr>
            <p:cNvSpPr/>
            <p:nvPr userDrawn="1"/>
          </p:nvSpPr>
          <p:spPr>
            <a:xfrm>
              <a:off x="4865599" y="3661424"/>
              <a:ext cx="104100" cy="72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758" y="74000"/>
                  </a:moveTo>
                  <a:lnTo>
                    <a:pt x="59310" y="120000"/>
                  </a:lnTo>
                  <a:lnTo>
                    <a:pt x="95172" y="110000"/>
                  </a:lnTo>
                  <a:lnTo>
                    <a:pt x="120000" y="68000"/>
                  </a:lnTo>
                  <a:lnTo>
                    <a:pt x="96551" y="22000"/>
                  </a:lnTo>
                  <a:lnTo>
                    <a:pt x="66206" y="0"/>
                  </a:lnTo>
                  <a:lnTo>
                    <a:pt x="34482" y="18000"/>
                  </a:lnTo>
                  <a:lnTo>
                    <a:pt x="0" y="46000"/>
                  </a:lnTo>
                  <a:lnTo>
                    <a:pt x="16551" y="88000"/>
                  </a:lnTo>
                  <a:lnTo>
                    <a:pt x="42758" y="74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4" name="Google Shape;1751;p176">
              <a:extLst>
                <a:ext uri="{FF2B5EF4-FFF2-40B4-BE49-F238E27FC236}">
                  <a16:creationId xmlns:a16="http://schemas.microsoft.com/office/drawing/2014/main" id="{3D62A6BB-2492-5A49-961B-33ACC2EE0952}"/>
                </a:ext>
              </a:extLst>
            </p:cNvPr>
            <p:cNvSpPr/>
            <p:nvPr userDrawn="1"/>
          </p:nvSpPr>
          <p:spPr>
            <a:xfrm>
              <a:off x="5004554" y="3657831"/>
              <a:ext cx="54000" cy="3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8461"/>
                  </a:moveTo>
                  <a:lnTo>
                    <a:pt x="82666" y="0"/>
                  </a:lnTo>
                  <a:lnTo>
                    <a:pt x="0" y="9230"/>
                  </a:lnTo>
                  <a:lnTo>
                    <a:pt x="8000" y="69230"/>
                  </a:lnTo>
                  <a:lnTo>
                    <a:pt x="64000" y="120000"/>
                  </a:lnTo>
                  <a:lnTo>
                    <a:pt x="120000" y="7846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5" name="Google Shape;1752;p176">
              <a:extLst>
                <a:ext uri="{FF2B5EF4-FFF2-40B4-BE49-F238E27FC236}">
                  <a16:creationId xmlns:a16="http://schemas.microsoft.com/office/drawing/2014/main" id="{28B6AF1B-4D6C-2542-A9D0-F95CE5E589C2}"/>
                </a:ext>
              </a:extLst>
            </p:cNvPr>
            <p:cNvSpPr/>
            <p:nvPr userDrawn="1"/>
          </p:nvSpPr>
          <p:spPr>
            <a:xfrm>
              <a:off x="5436991" y="3373932"/>
              <a:ext cx="89700" cy="17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200" y="106400"/>
                  </a:moveTo>
                  <a:lnTo>
                    <a:pt x="68800" y="120000"/>
                  </a:lnTo>
                  <a:lnTo>
                    <a:pt x="92800" y="99200"/>
                  </a:lnTo>
                  <a:lnTo>
                    <a:pt x="97600" y="78400"/>
                  </a:lnTo>
                  <a:lnTo>
                    <a:pt x="115200" y="64800"/>
                  </a:lnTo>
                  <a:lnTo>
                    <a:pt x="116800" y="40000"/>
                  </a:lnTo>
                  <a:lnTo>
                    <a:pt x="116800" y="16800"/>
                  </a:lnTo>
                  <a:lnTo>
                    <a:pt x="120000" y="0"/>
                  </a:lnTo>
                  <a:lnTo>
                    <a:pt x="96000" y="0"/>
                  </a:lnTo>
                  <a:lnTo>
                    <a:pt x="81600" y="21600"/>
                  </a:lnTo>
                  <a:lnTo>
                    <a:pt x="46400" y="28000"/>
                  </a:lnTo>
                  <a:lnTo>
                    <a:pt x="25600" y="42400"/>
                  </a:lnTo>
                  <a:lnTo>
                    <a:pt x="0" y="63200"/>
                  </a:lnTo>
                  <a:lnTo>
                    <a:pt x="9600" y="74400"/>
                  </a:lnTo>
                  <a:lnTo>
                    <a:pt x="12800" y="92800"/>
                  </a:lnTo>
                  <a:lnTo>
                    <a:pt x="27200" y="1064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6" name="Google Shape;1753;p176">
              <a:extLst>
                <a:ext uri="{FF2B5EF4-FFF2-40B4-BE49-F238E27FC236}">
                  <a16:creationId xmlns:a16="http://schemas.microsoft.com/office/drawing/2014/main" id="{6FAAEB4C-836B-4641-A73F-6C1E23BD9C27}"/>
                </a:ext>
              </a:extLst>
            </p:cNvPr>
            <p:cNvSpPr/>
            <p:nvPr userDrawn="1"/>
          </p:nvSpPr>
          <p:spPr>
            <a:xfrm>
              <a:off x="5380690" y="3569187"/>
              <a:ext cx="148500" cy="26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05470"/>
                  </a:moveTo>
                  <a:lnTo>
                    <a:pt x="22258" y="116771"/>
                  </a:lnTo>
                  <a:lnTo>
                    <a:pt x="53225" y="119999"/>
                  </a:lnTo>
                  <a:lnTo>
                    <a:pt x="54193" y="111928"/>
                  </a:lnTo>
                  <a:lnTo>
                    <a:pt x="64838" y="104394"/>
                  </a:lnTo>
                  <a:lnTo>
                    <a:pt x="91935" y="111390"/>
                  </a:lnTo>
                  <a:lnTo>
                    <a:pt x="98709" y="97399"/>
                  </a:lnTo>
                  <a:lnTo>
                    <a:pt x="110322" y="66726"/>
                  </a:lnTo>
                  <a:lnTo>
                    <a:pt x="101612" y="55426"/>
                  </a:lnTo>
                  <a:lnTo>
                    <a:pt x="120000" y="46278"/>
                  </a:lnTo>
                  <a:lnTo>
                    <a:pt x="116129" y="32825"/>
                  </a:lnTo>
                  <a:lnTo>
                    <a:pt x="110322" y="15605"/>
                  </a:lnTo>
                  <a:lnTo>
                    <a:pt x="92903" y="0"/>
                  </a:lnTo>
                  <a:lnTo>
                    <a:pt x="69677" y="6457"/>
                  </a:lnTo>
                  <a:lnTo>
                    <a:pt x="32903" y="20448"/>
                  </a:lnTo>
                  <a:lnTo>
                    <a:pt x="14516" y="13991"/>
                  </a:lnTo>
                  <a:lnTo>
                    <a:pt x="4838" y="29058"/>
                  </a:lnTo>
                  <a:lnTo>
                    <a:pt x="20322" y="32825"/>
                  </a:lnTo>
                  <a:lnTo>
                    <a:pt x="23225" y="42511"/>
                  </a:lnTo>
                  <a:lnTo>
                    <a:pt x="14516" y="58654"/>
                  </a:lnTo>
                  <a:lnTo>
                    <a:pt x="17419" y="69955"/>
                  </a:lnTo>
                  <a:lnTo>
                    <a:pt x="11612" y="90941"/>
                  </a:lnTo>
                  <a:lnTo>
                    <a:pt x="0" y="10547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7" name="Google Shape;1754;p176">
              <a:extLst>
                <a:ext uri="{FF2B5EF4-FFF2-40B4-BE49-F238E27FC236}">
                  <a16:creationId xmlns:a16="http://schemas.microsoft.com/office/drawing/2014/main" id="{11F66DD9-E6FE-EB4A-B0B9-3FC4AF9906A3}"/>
                </a:ext>
              </a:extLst>
            </p:cNvPr>
            <p:cNvSpPr/>
            <p:nvPr userDrawn="1"/>
          </p:nvSpPr>
          <p:spPr>
            <a:xfrm>
              <a:off x="5743650" y="3924959"/>
              <a:ext cx="271800" cy="17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2070" y="0"/>
                  </a:lnTo>
                  <a:lnTo>
                    <a:pt x="104140" y="12000"/>
                  </a:lnTo>
                  <a:lnTo>
                    <a:pt x="99911" y="5600"/>
                  </a:lnTo>
                  <a:lnTo>
                    <a:pt x="88281" y="12800"/>
                  </a:lnTo>
                  <a:lnTo>
                    <a:pt x="68193" y="16800"/>
                  </a:lnTo>
                  <a:lnTo>
                    <a:pt x="51277" y="21600"/>
                  </a:lnTo>
                  <a:lnTo>
                    <a:pt x="40704" y="16800"/>
                  </a:lnTo>
                  <a:lnTo>
                    <a:pt x="35418" y="3200"/>
                  </a:lnTo>
                  <a:lnTo>
                    <a:pt x="23259" y="0"/>
                  </a:lnTo>
                  <a:lnTo>
                    <a:pt x="17444" y="14400"/>
                  </a:lnTo>
                  <a:lnTo>
                    <a:pt x="9515" y="4800"/>
                  </a:lnTo>
                  <a:lnTo>
                    <a:pt x="0" y="18400"/>
                  </a:lnTo>
                  <a:lnTo>
                    <a:pt x="4757" y="44800"/>
                  </a:lnTo>
                  <a:lnTo>
                    <a:pt x="20616" y="65600"/>
                  </a:lnTo>
                  <a:lnTo>
                    <a:pt x="39118" y="80000"/>
                  </a:lnTo>
                  <a:lnTo>
                    <a:pt x="56035" y="87200"/>
                  </a:lnTo>
                  <a:lnTo>
                    <a:pt x="65022" y="99200"/>
                  </a:lnTo>
                  <a:lnTo>
                    <a:pt x="82995" y="113600"/>
                  </a:lnTo>
                  <a:lnTo>
                    <a:pt x="101497" y="120000"/>
                  </a:lnTo>
                  <a:lnTo>
                    <a:pt x="110484" y="90400"/>
                  </a:lnTo>
                  <a:lnTo>
                    <a:pt x="104140" y="64800"/>
                  </a:lnTo>
                  <a:lnTo>
                    <a:pt x="113656" y="36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8" name="Google Shape;1755;p176">
              <a:extLst>
                <a:ext uri="{FF2B5EF4-FFF2-40B4-BE49-F238E27FC236}">
                  <a16:creationId xmlns:a16="http://schemas.microsoft.com/office/drawing/2014/main" id="{3A5F3A6A-A365-EB4D-8573-611CC3AD3FB3}"/>
                </a:ext>
              </a:extLst>
            </p:cNvPr>
            <p:cNvSpPr/>
            <p:nvPr userDrawn="1"/>
          </p:nvSpPr>
          <p:spPr>
            <a:xfrm>
              <a:off x="5881407" y="4170526"/>
              <a:ext cx="45600" cy="3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66666"/>
                  </a:moveTo>
                  <a:lnTo>
                    <a:pt x="60000" y="106666"/>
                  </a:lnTo>
                  <a:lnTo>
                    <a:pt x="116842" y="120000"/>
                  </a:lnTo>
                  <a:lnTo>
                    <a:pt x="120000" y="53333"/>
                  </a:lnTo>
                  <a:lnTo>
                    <a:pt x="72631" y="4444"/>
                  </a:lnTo>
                  <a:lnTo>
                    <a:pt x="0" y="0"/>
                  </a:lnTo>
                  <a:lnTo>
                    <a:pt x="25263" y="6666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9" name="Google Shape;1756;p176">
              <a:extLst>
                <a:ext uri="{FF2B5EF4-FFF2-40B4-BE49-F238E27FC236}">
                  <a16:creationId xmlns:a16="http://schemas.microsoft.com/office/drawing/2014/main" id="{1468DD6F-3CF3-EC44-9FD2-6D003E6B7076}"/>
                </a:ext>
              </a:extLst>
            </p:cNvPr>
            <p:cNvSpPr/>
            <p:nvPr userDrawn="1"/>
          </p:nvSpPr>
          <p:spPr>
            <a:xfrm>
              <a:off x="5926927" y="3179874"/>
              <a:ext cx="37200" cy="6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483" y="0"/>
                  </a:moveTo>
                  <a:lnTo>
                    <a:pt x="0" y="24000"/>
                  </a:lnTo>
                  <a:lnTo>
                    <a:pt x="27096" y="63272"/>
                  </a:lnTo>
                  <a:lnTo>
                    <a:pt x="73548" y="100363"/>
                  </a:lnTo>
                  <a:lnTo>
                    <a:pt x="120000" y="120000"/>
                  </a:lnTo>
                  <a:lnTo>
                    <a:pt x="54193" y="52363"/>
                  </a:lnTo>
                  <a:lnTo>
                    <a:pt x="61935" y="13090"/>
                  </a:lnTo>
                  <a:lnTo>
                    <a:pt x="15483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0" name="Google Shape;1757;p176">
              <a:extLst>
                <a:ext uri="{FF2B5EF4-FFF2-40B4-BE49-F238E27FC236}">
                  <a16:creationId xmlns:a16="http://schemas.microsoft.com/office/drawing/2014/main" id="{181CC8B4-2FAF-C64D-AAEE-F62CBAF874C8}"/>
                </a:ext>
              </a:extLst>
            </p:cNvPr>
            <p:cNvSpPr/>
            <p:nvPr userDrawn="1"/>
          </p:nvSpPr>
          <p:spPr>
            <a:xfrm>
              <a:off x="5970050" y="3260133"/>
              <a:ext cx="444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21333"/>
                  </a:moveTo>
                  <a:lnTo>
                    <a:pt x="19459" y="50666"/>
                  </a:lnTo>
                  <a:lnTo>
                    <a:pt x="64864" y="90666"/>
                  </a:lnTo>
                  <a:lnTo>
                    <a:pt x="120000" y="120000"/>
                  </a:lnTo>
                  <a:lnTo>
                    <a:pt x="64864" y="37333"/>
                  </a:lnTo>
                  <a:lnTo>
                    <a:pt x="25945" y="0"/>
                  </a:lnTo>
                  <a:lnTo>
                    <a:pt x="0" y="21333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1" name="Google Shape;1758;p176">
              <a:extLst>
                <a:ext uri="{FF2B5EF4-FFF2-40B4-BE49-F238E27FC236}">
                  <a16:creationId xmlns:a16="http://schemas.microsoft.com/office/drawing/2014/main" id="{8EF699DC-795F-8C42-9A58-4987CB1CBD76}"/>
                </a:ext>
              </a:extLst>
            </p:cNvPr>
            <p:cNvSpPr/>
            <p:nvPr userDrawn="1"/>
          </p:nvSpPr>
          <p:spPr>
            <a:xfrm>
              <a:off x="6360561" y="3762047"/>
              <a:ext cx="46800" cy="5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7692" y="28695"/>
                  </a:moveTo>
                  <a:lnTo>
                    <a:pt x="27692" y="0"/>
                  </a:lnTo>
                  <a:lnTo>
                    <a:pt x="0" y="23478"/>
                  </a:lnTo>
                  <a:lnTo>
                    <a:pt x="49230" y="86086"/>
                  </a:lnTo>
                  <a:lnTo>
                    <a:pt x="120000" y="120000"/>
                  </a:lnTo>
                  <a:lnTo>
                    <a:pt x="67692" y="2869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2" name="Google Shape;1759;p176">
              <a:extLst>
                <a:ext uri="{FF2B5EF4-FFF2-40B4-BE49-F238E27FC236}">
                  <a16:creationId xmlns:a16="http://schemas.microsoft.com/office/drawing/2014/main" id="{F532D57B-6FFB-724F-9F0D-D407279E278B}"/>
                </a:ext>
              </a:extLst>
            </p:cNvPr>
            <p:cNvSpPr/>
            <p:nvPr userDrawn="1"/>
          </p:nvSpPr>
          <p:spPr>
            <a:xfrm>
              <a:off x="6431237" y="3911783"/>
              <a:ext cx="42000" cy="42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571" y="0"/>
                  </a:moveTo>
                  <a:lnTo>
                    <a:pt x="0" y="82285"/>
                  </a:lnTo>
                  <a:lnTo>
                    <a:pt x="72000" y="120000"/>
                  </a:lnTo>
                  <a:lnTo>
                    <a:pt x="120000" y="116571"/>
                  </a:lnTo>
                  <a:lnTo>
                    <a:pt x="72000" y="51428"/>
                  </a:lnTo>
                  <a:lnTo>
                    <a:pt x="20571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3" name="Google Shape;1760;p176">
              <a:extLst>
                <a:ext uri="{FF2B5EF4-FFF2-40B4-BE49-F238E27FC236}">
                  <a16:creationId xmlns:a16="http://schemas.microsoft.com/office/drawing/2014/main" id="{BF755795-A9B6-2D46-B9BF-D68B80A0C3AE}"/>
                </a:ext>
              </a:extLst>
            </p:cNvPr>
            <p:cNvSpPr/>
            <p:nvPr userDrawn="1"/>
          </p:nvSpPr>
          <p:spPr>
            <a:xfrm>
              <a:off x="6456392" y="3970479"/>
              <a:ext cx="27600" cy="2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7391" y="115000"/>
                  </a:moveTo>
                  <a:lnTo>
                    <a:pt x="120000" y="120000"/>
                  </a:lnTo>
                  <a:lnTo>
                    <a:pt x="52173" y="0"/>
                  </a:lnTo>
                  <a:lnTo>
                    <a:pt x="0" y="20000"/>
                  </a:lnTo>
                  <a:lnTo>
                    <a:pt x="57391" y="115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4" name="Google Shape;1761;p176">
              <a:extLst>
                <a:ext uri="{FF2B5EF4-FFF2-40B4-BE49-F238E27FC236}">
                  <a16:creationId xmlns:a16="http://schemas.microsoft.com/office/drawing/2014/main" id="{0FD18023-A0AB-CE4B-A7D6-AEDD213F1DAC}"/>
                </a:ext>
              </a:extLst>
            </p:cNvPr>
            <p:cNvSpPr/>
            <p:nvPr userDrawn="1"/>
          </p:nvSpPr>
          <p:spPr>
            <a:xfrm>
              <a:off x="6667220" y="3836316"/>
              <a:ext cx="141300" cy="113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271" y="35368"/>
                  </a:moveTo>
                  <a:lnTo>
                    <a:pt x="45762" y="29052"/>
                  </a:lnTo>
                  <a:lnTo>
                    <a:pt x="23389" y="12631"/>
                  </a:lnTo>
                  <a:lnTo>
                    <a:pt x="13220" y="0"/>
                  </a:lnTo>
                  <a:lnTo>
                    <a:pt x="0" y="16421"/>
                  </a:lnTo>
                  <a:lnTo>
                    <a:pt x="10169" y="31578"/>
                  </a:lnTo>
                  <a:lnTo>
                    <a:pt x="34576" y="50526"/>
                  </a:lnTo>
                  <a:lnTo>
                    <a:pt x="45762" y="68210"/>
                  </a:lnTo>
                  <a:lnTo>
                    <a:pt x="76271" y="73263"/>
                  </a:lnTo>
                  <a:lnTo>
                    <a:pt x="94576" y="108631"/>
                  </a:lnTo>
                  <a:lnTo>
                    <a:pt x="120000" y="120000"/>
                  </a:lnTo>
                  <a:lnTo>
                    <a:pt x="101694" y="89684"/>
                  </a:lnTo>
                  <a:lnTo>
                    <a:pt x="84406" y="56842"/>
                  </a:lnTo>
                  <a:lnTo>
                    <a:pt x="76271" y="35368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5" name="Google Shape;1762;p176">
              <a:extLst>
                <a:ext uri="{FF2B5EF4-FFF2-40B4-BE49-F238E27FC236}">
                  <a16:creationId xmlns:a16="http://schemas.microsoft.com/office/drawing/2014/main" id="{FE446A3F-C671-A046-8681-0F102FA1C05A}"/>
                </a:ext>
              </a:extLst>
            </p:cNvPr>
            <p:cNvSpPr/>
            <p:nvPr userDrawn="1"/>
          </p:nvSpPr>
          <p:spPr>
            <a:xfrm>
              <a:off x="6906797" y="3879440"/>
              <a:ext cx="32400" cy="4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888" y="58461"/>
                  </a:moveTo>
                  <a:lnTo>
                    <a:pt x="26666" y="110769"/>
                  </a:lnTo>
                  <a:lnTo>
                    <a:pt x="120000" y="120000"/>
                  </a:lnTo>
                  <a:lnTo>
                    <a:pt x="120000" y="9230"/>
                  </a:lnTo>
                  <a:lnTo>
                    <a:pt x="40000" y="0"/>
                  </a:lnTo>
                  <a:lnTo>
                    <a:pt x="0" y="18461"/>
                  </a:lnTo>
                  <a:lnTo>
                    <a:pt x="48888" y="5846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6" name="Google Shape;1763;p176">
              <a:extLst>
                <a:ext uri="{FF2B5EF4-FFF2-40B4-BE49-F238E27FC236}">
                  <a16:creationId xmlns:a16="http://schemas.microsoft.com/office/drawing/2014/main" id="{668F25BD-9415-F842-BD2F-7575E08D2E90}"/>
                </a:ext>
              </a:extLst>
            </p:cNvPr>
            <p:cNvSpPr/>
            <p:nvPr userDrawn="1"/>
          </p:nvSpPr>
          <p:spPr>
            <a:xfrm>
              <a:off x="6713938" y="4201671"/>
              <a:ext cx="268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" y="0"/>
                  </a:moveTo>
                  <a:lnTo>
                    <a:pt x="535" y="15584"/>
                  </a:lnTo>
                  <a:lnTo>
                    <a:pt x="0" y="63896"/>
                  </a:lnTo>
                  <a:lnTo>
                    <a:pt x="17678" y="73246"/>
                  </a:lnTo>
                  <a:lnTo>
                    <a:pt x="31607" y="82597"/>
                  </a:lnTo>
                  <a:lnTo>
                    <a:pt x="53035" y="95064"/>
                  </a:lnTo>
                  <a:lnTo>
                    <a:pt x="56785" y="120000"/>
                  </a:lnTo>
                  <a:lnTo>
                    <a:pt x="70714" y="115324"/>
                  </a:lnTo>
                  <a:lnTo>
                    <a:pt x="90535" y="105974"/>
                  </a:lnTo>
                  <a:lnTo>
                    <a:pt x="111428" y="95064"/>
                  </a:lnTo>
                  <a:lnTo>
                    <a:pt x="119999" y="59220"/>
                  </a:lnTo>
                  <a:lnTo>
                    <a:pt x="114642" y="46753"/>
                  </a:lnTo>
                  <a:lnTo>
                    <a:pt x="104464" y="65454"/>
                  </a:lnTo>
                  <a:lnTo>
                    <a:pt x="95892" y="68571"/>
                  </a:lnTo>
                  <a:lnTo>
                    <a:pt x="95892" y="46753"/>
                  </a:lnTo>
                  <a:lnTo>
                    <a:pt x="80892" y="46753"/>
                  </a:lnTo>
                  <a:lnTo>
                    <a:pt x="63749" y="46753"/>
                  </a:lnTo>
                  <a:lnTo>
                    <a:pt x="51964" y="32727"/>
                  </a:lnTo>
                  <a:lnTo>
                    <a:pt x="40714" y="51428"/>
                  </a:lnTo>
                  <a:lnTo>
                    <a:pt x="31607" y="32727"/>
                  </a:lnTo>
                  <a:lnTo>
                    <a:pt x="19285" y="32727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7" name="Google Shape;1764;p176">
              <a:extLst>
                <a:ext uri="{FF2B5EF4-FFF2-40B4-BE49-F238E27FC236}">
                  <a16:creationId xmlns:a16="http://schemas.microsoft.com/office/drawing/2014/main" id="{7EF09C05-F62E-CC46-B53B-CD80AB825760}"/>
                </a:ext>
              </a:extLst>
            </p:cNvPr>
            <p:cNvSpPr/>
            <p:nvPr userDrawn="1"/>
          </p:nvSpPr>
          <p:spPr>
            <a:xfrm>
              <a:off x="6662429" y="4142975"/>
              <a:ext cx="28800" cy="2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90000" y="15652"/>
                  </a:lnTo>
                  <a:lnTo>
                    <a:pt x="0" y="0"/>
                  </a:lnTo>
                  <a:lnTo>
                    <a:pt x="15000" y="83478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8" name="Google Shape;1765;p176">
              <a:extLst>
                <a:ext uri="{FF2B5EF4-FFF2-40B4-BE49-F238E27FC236}">
                  <a16:creationId xmlns:a16="http://schemas.microsoft.com/office/drawing/2014/main" id="{DB0095CE-D721-2A41-80FF-95A129A07587}"/>
                </a:ext>
              </a:extLst>
            </p:cNvPr>
            <p:cNvSpPr/>
            <p:nvPr userDrawn="1"/>
          </p:nvSpPr>
          <p:spPr>
            <a:xfrm>
              <a:off x="7094866" y="4103444"/>
              <a:ext cx="46800" cy="6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75555"/>
                  </a:moveTo>
                  <a:lnTo>
                    <a:pt x="120000" y="0"/>
                  </a:lnTo>
                  <a:lnTo>
                    <a:pt x="46153" y="31111"/>
                  </a:lnTo>
                  <a:lnTo>
                    <a:pt x="0" y="73333"/>
                  </a:lnTo>
                  <a:lnTo>
                    <a:pt x="24615" y="120000"/>
                  </a:lnTo>
                  <a:lnTo>
                    <a:pt x="83076" y="7555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9" name="Google Shape;1766;p176">
              <a:extLst>
                <a:ext uri="{FF2B5EF4-FFF2-40B4-BE49-F238E27FC236}">
                  <a16:creationId xmlns:a16="http://schemas.microsoft.com/office/drawing/2014/main" id="{4B106427-CF47-9C4E-9501-317446E69E3F}"/>
                </a:ext>
              </a:extLst>
            </p:cNvPr>
            <p:cNvSpPr/>
            <p:nvPr userDrawn="1"/>
          </p:nvSpPr>
          <p:spPr>
            <a:xfrm>
              <a:off x="7042159" y="4178911"/>
              <a:ext cx="20400" cy="48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176" y="120000"/>
                  </a:moveTo>
                  <a:lnTo>
                    <a:pt x="120000" y="84000"/>
                  </a:lnTo>
                  <a:lnTo>
                    <a:pt x="77647" y="0"/>
                  </a:lnTo>
                  <a:lnTo>
                    <a:pt x="0" y="63000"/>
                  </a:lnTo>
                  <a:lnTo>
                    <a:pt x="21176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0" name="Google Shape;1767;p176">
              <a:extLst>
                <a:ext uri="{FF2B5EF4-FFF2-40B4-BE49-F238E27FC236}">
                  <a16:creationId xmlns:a16="http://schemas.microsoft.com/office/drawing/2014/main" id="{3D3437F9-E510-554F-A970-A898E958814E}"/>
                </a:ext>
              </a:extLst>
            </p:cNvPr>
            <p:cNvSpPr/>
            <p:nvPr userDrawn="1"/>
          </p:nvSpPr>
          <p:spPr>
            <a:xfrm>
              <a:off x="6878048" y="4035165"/>
              <a:ext cx="22800" cy="3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6" y="0"/>
                  </a:moveTo>
                  <a:lnTo>
                    <a:pt x="0" y="63750"/>
                  </a:lnTo>
                  <a:lnTo>
                    <a:pt x="44210" y="120000"/>
                  </a:lnTo>
                  <a:lnTo>
                    <a:pt x="120000" y="63750"/>
                  </a:lnTo>
                  <a:lnTo>
                    <a:pt x="94736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1" name="Google Shape;1768;p176">
              <a:extLst>
                <a:ext uri="{FF2B5EF4-FFF2-40B4-BE49-F238E27FC236}">
                  <a16:creationId xmlns:a16="http://schemas.microsoft.com/office/drawing/2014/main" id="{1614E6C7-ECD7-0E41-B388-259E81F03A34}"/>
                </a:ext>
              </a:extLst>
            </p:cNvPr>
            <p:cNvSpPr/>
            <p:nvPr userDrawn="1"/>
          </p:nvSpPr>
          <p:spPr>
            <a:xfrm>
              <a:off x="6907995" y="3795588"/>
              <a:ext cx="58800" cy="39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8367" y="0"/>
                  </a:moveTo>
                  <a:lnTo>
                    <a:pt x="46530" y="10909"/>
                  </a:lnTo>
                  <a:lnTo>
                    <a:pt x="0" y="40000"/>
                  </a:lnTo>
                  <a:lnTo>
                    <a:pt x="26938" y="90909"/>
                  </a:lnTo>
                  <a:lnTo>
                    <a:pt x="85714" y="120000"/>
                  </a:lnTo>
                  <a:lnTo>
                    <a:pt x="119999" y="112727"/>
                  </a:lnTo>
                  <a:lnTo>
                    <a:pt x="78367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2" name="Google Shape;1769;p176">
              <a:extLst>
                <a:ext uri="{FF2B5EF4-FFF2-40B4-BE49-F238E27FC236}">
                  <a16:creationId xmlns:a16="http://schemas.microsoft.com/office/drawing/2014/main" id="{77BF27A5-53C0-B144-9EF3-9E0DCBA184B6}"/>
                </a:ext>
              </a:extLst>
            </p:cNvPr>
            <p:cNvSpPr/>
            <p:nvPr userDrawn="1"/>
          </p:nvSpPr>
          <p:spPr>
            <a:xfrm>
              <a:off x="6831331" y="3726110"/>
              <a:ext cx="33600" cy="2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857" y="0"/>
                  </a:moveTo>
                  <a:lnTo>
                    <a:pt x="0" y="83478"/>
                  </a:lnTo>
                  <a:lnTo>
                    <a:pt x="59999" y="120000"/>
                  </a:lnTo>
                  <a:lnTo>
                    <a:pt x="119999" y="36521"/>
                  </a:lnTo>
                  <a:lnTo>
                    <a:pt x="12857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3" name="Google Shape;1770;p176">
              <a:extLst>
                <a:ext uri="{FF2B5EF4-FFF2-40B4-BE49-F238E27FC236}">
                  <a16:creationId xmlns:a16="http://schemas.microsoft.com/office/drawing/2014/main" id="{7FEEEF55-6A1A-FA44-B29F-665A85188283}"/>
                </a:ext>
              </a:extLst>
            </p:cNvPr>
            <p:cNvSpPr/>
            <p:nvPr userDrawn="1"/>
          </p:nvSpPr>
          <p:spPr>
            <a:xfrm>
              <a:off x="6816956" y="3952511"/>
              <a:ext cx="27600" cy="3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23225"/>
                  </a:moveTo>
                  <a:lnTo>
                    <a:pt x="31304" y="61935"/>
                  </a:lnTo>
                  <a:lnTo>
                    <a:pt x="78260" y="120000"/>
                  </a:lnTo>
                  <a:lnTo>
                    <a:pt x="120000" y="58064"/>
                  </a:lnTo>
                  <a:lnTo>
                    <a:pt x="46956" y="0"/>
                  </a:lnTo>
                  <a:lnTo>
                    <a:pt x="0" y="2322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4" name="Google Shape;1771;p176">
              <a:extLst>
                <a:ext uri="{FF2B5EF4-FFF2-40B4-BE49-F238E27FC236}">
                  <a16:creationId xmlns:a16="http://schemas.microsoft.com/office/drawing/2014/main" id="{9C186CEB-7954-9342-97A8-188473146E75}"/>
                </a:ext>
              </a:extLst>
            </p:cNvPr>
            <p:cNvSpPr/>
            <p:nvPr userDrawn="1"/>
          </p:nvSpPr>
          <p:spPr>
            <a:xfrm>
              <a:off x="6789405" y="4083080"/>
              <a:ext cx="22800" cy="2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120000" y="80000"/>
                  </a:lnTo>
                  <a:lnTo>
                    <a:pt x="75789" y="0"/>
                  </a:lnTo>
                  <a:lnTo>
                    <a:pt x="6315" y="34285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5" name="Google Shape;1772;p176">
              <a:extLst>
                <a:ext uri="{FF2B5EF4-FFF2-40B4-BE49-F238E27FC236}">
                  <a16:creationId xmlns:a16="http://schemas.microsoft.com/office/drawing/2014/main" id="{E31B1233-531E-2248-AB58-511610F608BF}"/>
                </a:ext>
              </a:extLst>
            </p:cNvPr>
            <p:cNvSpPr/>
            <p:nvPr userDrawn="1"/>
          </p:nvSpPr>
          <p:spPr>
            <a:xfrm>
              <a:off x="6785811" y="3844701"/>
              <a:ext cx="20400" cy="3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941" y="24000"/>
                  </a:moveTo>
                  <a:lnTo>
                    <a:pt x="42352" y="0"/>
                  </a:lnTo>
                  <a:lnTo>
                    <a:pt x="0" y="67200"/>
                  </a:lnTo>
                  <a:lnTo>
                    <a:pt x="120000" y="120000"/>
                  </a:lnTo>
                  <a:lnTo>
                    <a:pt x="112941" y="24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6" name="Google Shape;1773;p176">
              <a:extLst>
                <a:ext uri="{FF2B5EF4-FFF2-40B4-BE49-F238E27FC236}">
                  <a16:creationId xmlns:a16="http://schemas.microsoft.com/office/drawing/2014/main" id="{E2E9CD99-44EE-D748-A431-73447EE52170}"/>
                </a:ext>
              </a:extLst>
            </p:cNvPr>
            <p:cNvSpPr/>
            <p:nvPr userDrawn="1"/>
          </p:nvSpPr>
          <p:spPr>
            <a:xfrm>
              <a:off x="6925964" y="3984854"/>
              <a:ext cx="34800" cy="18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45517" y="8000"/>
                  </a:lnTo>
                  <a:lnTo>
                    <a:pt x="0" y="104000"/>
                  </a:lnTo>
                  <a:lnTo>
                    <a:pt x="70344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7" name="Google Shape;1774;p176">
              <a:extLst>
                <a:ext uri="{FF2B5EF4-FFF2-40B4-BE49-F238E27FC236}">
                  <a16:creationId xmlns:a16="http://schemas.microsoft.com/office/drawing/2014/main" id="{D25A32D9-9121-4F42-9911-FAB7496B2B42}"/>
                </a:ext>
              </a:extLst>
            </p:cNvPr>
            <p:cNvSpPr/>
            <p:nvPr userDrawn="1"/>
          </p:nvSpPr>
          <p:spPr>
            <a:xfrm>
              <a:off x="7022992" y="4055529"/>
              <a:ext cx="33600" cy="2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428" y="51428"/>
                  </a:moveTo>
                  <a:lnTo>
                    <a:pt x="0" y="120000"/>
                  </a:lnTo>
                  <a:lnTo>
                    <a:pt x="51428" y="97142"/>
                  </a:lnTo>
                  <a:lnTo>
                    <a:pt x="119999" y="34285"/>
                  </a:lnTo>
                  <a:lnTo>
                    <a:pt x="94285" y="0"/>
                  </a:lnTo>
                  <a:lnTo>
                    <a:pt x="21428" y="51428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8" name="Google Shape;1775;p176">
              <a:extLst>
                <a:ext uri="{FF2B5EF4-FFF2-40B4-BE49-F238E27FC236}">
                  <a16:creationId xmlns:a16="http://schemas.microsoft.com/office/drawing/2014/main" id="{84B2A4A6-E80A-654D-A18A-555E3A02D640}"/>
                </a:ext>
              </a:extLst>
            </p:cNvPr>
            <p:cNvSpPr/>
            <p:nvPr userDrawn="1"/>
          </p:nvSpPr>
          <p:spPr>
            <a:xfrm>
              <a:off x="6791800" y="4013603"/>
              <a:ext cx="15600" cy="26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538" y="5454"/>
                  </a:moveTo>
                  <a:lnTo>
                    <a:pt x="36923" y="0"/>
                  </a:lnTo>
                  <a:lnTo>
                    <a:pt x="0" y="54545"/>
                  </a:lnTo>
                  <a:lnTo>
                    <a:pt x="36923" y="120000"/>
                  </a:lnTo>
                  <a:lnTo>
                    <a:pt x="120000" y="76363"/>
                  </a:lnTo>
                  <a:lnTo>
                    <a:pt x="101538" y="5454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9" name="Google Shape;1776;p176">
              <a:extLst>
                <a:ext uri="{FF2B5EF4-FFF2-40B4-BE49-F238E27FC236}">
                  <a16:creationId xmlns:a16="http://schemas.microsoft.com/office/drawing/2014/main" id="{C8F8ACA0-8092-5D4D-A08B-4215185F0EE1}"/>
                </a:ext>
              </a:extLst>
            </p:cNvPr>
            <p:cNvSpPr/>
            <p:nvPr userDrawn="1"/>
          </p:nvSpPr>
          <p:spPr>
            <a:xfrm>
              <a:off x="6825341" y="4047144"/>
              <a:ext cx="16800" cy="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2000"/>
                  </a:moveTo>
                  <a:lnTo>
                    <a:pt x="68571" y="120000"/>
                  </a:lnTo>
                  <a:lnTo>
                    <a:pt x="119999" y="54000"/>
                  </a:lnTo>
                  <a:lnTo>
                    <a:pt x="42857" y="0"/>
                  </a:lnTo>
                  <a:lnTo>
                    <a:pt x="0" y="72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0" name="Google Shape;1777;p176">
              <a:extLst>
                <a:ext uri="{FF2B5EF4-FFF2-40B4-BE49-F238E27FC236}">
                  <a16:creationId xmlns:a16="http://schemas.microsoft.com/office/drawing/2014/main" id="{7D0520F6-2361-9F40-8AF9-25BCC122CCAB}"/>
                </a:ext>
              </a:extLst>
            </p:cNvPr>
            <p:cNvSpPr/>
            <p:nvPr userDrawn="1"/>
          </p:nvSpPr>
          <p:spPr>
            <a:xfrm>
              <a:off x="6843309" y="3993239"/>
              <a:ext cx="16800" cy="3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lnTo>
                    <a:pt x="0" y="57777"/>
                  </a:lnTo>
                  <a:lnTo>
                    <a:pt x="34285" y="120000"/>
                  </a:lnTo>
                  <a:lnTo>
                    <a:pt x="102857" y="84444"/>
                  </a:lnTo>
                  <a:lnTo>
                    <a:pt x="119999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1" name="Google Shape;1778;p176">
              <a:extLst>
                <a:ext uri="{FF2B5EF4-FFF2-40B4-BE49-F238E27FC236}">
                  <a16:creationId xmlns:a16="http://schemas.microsoft.com/office/drawing/2014/main" id="{62A2DC8A-1EBF-4846-9EDF-89D9FACD7D96}"/>
                </a:ext>
              </a:extLst>
            </p:cNvPr>
            <p:cNvSpPr/>
            <p:nvPr userDrawn="1"/>
          </p:nvSpPr>
          <p:spPr>
            <a:xfrm>
              <a:off x="6916381" y="4110632"/>
              <a:ext cx="24000" cy="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000" y="120000"/>
                  </a:moveTo>
                  <a:lnTo>
                    <a:pt x="120000" y="48000"/>
                  </a:lnTo>
                  <a:lnTo>
                    <a:pt x="48000" y="0"/>
                  </a:lnTo>
                  <a:lnTo>
                    <a:pt x="0" y="60000"/>
                  </a:lnTo>
                  <a:lnTo>
                    <a:pt x="30000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2" name="Google Shape;1779;p176">
              <a:extLst>
                <a:ext uri="{FF2B5EF4-FFF2-40B4-BE49-F238E27FC236}">
                  <a16:creationId xmlns:a16="http://schemas.microsoft.com/office/drawing/2014/main" id="{EC6A37B7-3C25-1347-A337-36610F64A70F}"/>
                </a:ext>
              </a:extLst>
            </p:cNvPr>
            <p:cNvSpPr/>
            <p:nvPr userDrawn="1"/>
          </p:nvSpPr>
          <p:spPr>
            <a:xfrm>
              <a:off x="6918776" y="4057925"/>
              <a:ext cx="25200" cy="3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55384"/>
                  </a:lnTo>
                  <a:lnTo>
                    <a:pt x="17142" y="120000"/>
                  </a:lnTo>
                  <a:lnTo>
                    <a:pt x="120000" y="4615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3" name="Google Shape;1780;p176">
              <a:extLst>
                <a:ext uri="{FF2B5EF4-FFF2-40B4-BE49-F238E27FC236}">
                  <a16:creationId xmlns:a16="http://schemas.microsoft.com/office/drawing/2014/main" id="{46434A7A-1BAA-CF4E-89BF-9C126B349659}"/>
                </a:ext>
              </a:extLst>
            </p:cNvPr>
            <p:cNvSpPr/>
            <p:nvPr userDrawn="1"/>
          </p:nvSpPr>
          <p:spPr>
            <a:xfrm>
              <a:off x="6842112" y="4086674"/>
              <a:ext cx="21600" cy="2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6666"/>
                  </a:moveTo>
                  <a:lnTo>
                    <a:pt x="46666" y="0"/>
                  </a:lnTo>
                  <a:lnTo>
                    <a:pt x="0" y="86666"/>
                  </a:lnTo>
                  <a:lnTo>
                    <a:pt x="73333" y="120000"/>
                  </a:lnTo>
                  <a:lnTo>
                    <a:pt x="120000" y="6666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4" name="Google Shape;1781;p176">
              <a:extLst>
                <a:ext uri="{FF2B5EF4-FFF2-40B4-BE49-F238E27FC236}">
                  <a16:creationId xmlns:a16="http://schemas.microsoft.com/office/drawing/2014/main" id="{C499B9E0-E760-344F-8BAF-3FE6A07A9EEB}"/>
                </a:ext>
              </a:extLst>
            </p:cNvPr>
            <p:cNvSpPr/>
            <p:nvPr userDrawn="1"/>
          </p:nvSpPr>
          <p:spPr>
            <a:xfrm>
              <a:off x="6317437" y="1398618"/>
              <a:ext cx="49200" cy="56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3617"/>
                  </a:moveTo>
                  <a:lnTo>
                    <a:pt x="58536" y="0"/>
                  </a:lnTo>
                  <a:lnTo>
                    <a:pt x="0" y="53617"/>
                  </a:lnTo>
                  <a:lnTo>
                    <a:pt x="17560" y="120000"/>
                  </a:lnTo>
                  <a:lnTo>
                    <a:pt x="76097" y="109787"/>
                  </a:lnTo>
                  <a:lnTo>
                    <a:pt x="120000" y="53617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5" name="Google Shape;1782;p176">
              <a:extLst>
                <a:ext uri="{FF2B5EF4-FFF2-40B4-BE49-F238E27FC236}">
                  <a16:creationId xmlns:a16="http://schemas.microsoft.com/office/drawing/2014/main" id="{9456D36F-52C6-694F-A3DB-43EB28064AFA}"/>
                </a:ext>
              </a:extLst>
            </p:cNvPr>
            <p:cNvSpPr/>
            <p:nvPr userDrawn="1"/>
          </p:nvSpPr>
          <p:spPr>
            <a:xfrm>
              <a:off x="6235981" y="1702881"/>
              <a:ext cx="54000" cy="11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666" y="9696"/>
                  </a:moveTo>
                  <a:lnTo>
                    <a:pt x="0" y="43636"/>
                  </a:lnTo>
                  <a:lnTo>
                    <a:pt x="5333" y="81212"/>
                  </a:lnTo>
                  <a:lnTo>
                    <a:pt x="26666" y="119999"/>
                  </a:lnTo>
                  <a:lnTo>
                    <a:pt x="58666" y="83636"/>
                  </a:lnTo>
                  <a:lnTo>
                    <a:pt x="120000" y="59393"/>
                  </a:lnTo>
                  <a:lnTo>
                    <a:pt x="90666" y="24242"/>
                  </a:lnTo>
                  <a:lnTo>
                    <a:pt x="114666" y="0"/>
                  </a:lnTo>
                  <a:lnTo>
                    <a:pt x="42666" y="969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6" name="Google Shape;1783;p176">
              <a:extLst>
                <a:ext uri="{FF2B5EF4-FFF2-40B4-BE49-F238E27FC236}">
                  <a16:creationId xmlns:a16="http://schemas.microsoft.com/office/drawing/2014/main" id="{CF9DD1A9-51BB-4F48-9AB9-F633A5C4ED93}"/>
                </a:ext>
              </a:extLst>
            </p:cNvPr>
            <p:cNvSpPr/>
            <p:nvPr userDrawn="1"/>
          </p:nvSpPr>
          <p:spPr>
            <a:xfrm>
              <a:off x="6494725" y="1536374"/>
              <a:ext cx="37200" cy="56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4042"/>
                  </a:moveTo>
                  <a:lnTo>
                    <a:pt x="89032" y="0"/>
                  </a:lnTo>
                  <a:lnTo>
                    <a:pt x="0" y="43404"/>
                  </a:lnTo>
                  <a:lnTo>
                    <a:pt x="50322" y="120000"/>
                  </a:lnTo>
                  <a:lnTo>
                    <a:pt x="120000" y="74042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7" name="Google Shape;1784;p176">
              <a:extLst>
                <a:ext uri="{FF2B5EF4-FFF2-40B4-BE49-F238E27FC236}">
                  <a16:creationId xmlns:a16="http://schemas.microsoft.com/office/drawing/2014/main" id="{E8C34267-28A4-1447-B3BC-B1EBB52D709D}"/>
                </a:ext>
              </a:extLst>
            </p:cNvPr>
            <p:cNvSpPr/>
            <p:nvPr userDrawn="1"/>
          </p:nvSpPr>
          <p:spPr>
            <a:xfrm>
              <a:off x="6482746" y="1599862"/>
              <a:ext cx="63600" cy="78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3584" y="120000"/>
                  </a:moveTo>
                  <a:lnTo>
                    <a:pt x="47547" y="79384"/>
                  </a:lnTo>
                  <a:lnTo>
                    <a:pt x="92830" y="53538"/>
                  </a:lnTo>
                  <a:lnTo>
                    <a:pt x="120000" y="25846"/>
                  </a:lnTo>
                  <a:lnTo>
                    <a:pt x="88301" y="0"/>
                  </a:lnTo>
                  <a:lnTo>
                    <a:pt x="33962" y="3692"/>
                  </a:lnTo>
                  <a:lnTo>
                    <a:pt x="0" y="42461"/>
                  </a:lnTo>
                  <a:lnTo>
                    <a:pt x="13584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8" name="Google Shape;1785;p176">
              <a:extLst>
                <a:ext uri="{FF2B5EF4-FFF2-40B4-BE49-F238E27FC236}">
                  <a16:creationId xmlns:a16="http://schemas.microsoft.com/office/drawing/2014/main" id="{A3B8B196-82ED-E54E-A0BC-EDE0FB6113CA}"/>
                </a:ext>
              </a:extLst>
            </p:cNvPr>
            <p:cNvSpPr/>
            <p:nvPr userDrawn="1"/>
          </p:nvSpPr>
          <p:spPr>
            <a:xfrm>
              <a:off x="6004789" y="1996363"/>
              <a:ext cx="31200" cy="3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2500"/>
                  </a:moveTo>
                  <a:lnTo>
                    <a:pt x="0" y="0"/>
                  </a:lnTo>
                  <a:lnTo>
                    <a:pt x="9230" y="105000"/>
                  </a:lnTo>
                  <a:lnTo>
                    <a:pt x="92307" y="120000"/>
                  </a:lnTo>
                  <a:lnTo>
                    <a:pt x="120000" y="525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9" name="Google Shape;1786;p176">
              <a:extLst>
                <a:ext uri="{FF2B5EF4-FFF2-40B4-BE49-F238E27FC236}">
                  <a16:creationId xmlns:a16="http://schemas.microsoft.com/office/drawing/2014/main" id="{57C94284-16B1-8E44-A106-B8EB95F27C32}"/>
                </a:ext>
              </a:extLst>
            </p:cNvPr>
            <p:cNvSpPr/>
            <p:nvPr userDrawn="1"/>
          </p:nvSpPr>
          <p:spPr>
            <a:xfrm>
              <a:off x="6120984" y="1771160"/>
              <a:ext cx="46800" cy="1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58461" y="33267"/>
                  </a:lnTo>
                  <a:lnTo>
                    <a:pt x="0" y="93861"/>
                  </a:lnTo>
                  <a:lnTo>
                    <a:pt x="12307" y="120000"/>
                  </a:lnTo>
                  <a:lnTo>
                    <a:pt x="89230" y="47524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0" name="Google Shape;1787;p176">
              <a:extLst>
                <a:ext uri="{FF2B5EF4-FFF2-40B4-BE49-F238E27FC236}">
                  <a16:creationId xmlns:a16="http://schemas.microsoft.com/office/drawing/2014/main" id="{0DA3BECE-32EC-6D4B-8036-771ED29C430E}"/>
                </a:ext>
              </a:extLst>
            </p:cNvPr>
            <p:cNvSpPr/>
            <p:nvPr userDrawn="1"/>
          </p:nvSpPr>
          <p:spPr>
            <a:xfrm>
              <a:off x="5681360" y="1947249"/>
              <a:ext cx="58800" cy="6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6842"/>
                  </a:moveTo>
                  <a:lnTo>
                    <a:pt x="39183" y="98947"/>
                  </a:lnTo>
                  <a:lnTo>
                    <a:pt x="95510" y="119999"/>
                  </a:lnTo>
                  <a:lnTo>
                    <a:pt x="119999" y="69473"/>
                  </a:lnTo>
                  <a:lnTo>
                    <a:pt x="100408" y="8421"/>
                  </a:lnTo>
                  <a:lnTo>
                    <a:pt x="29387" y="0"/>
                  </a:lnTo>
                  <a:lnTo>
                    <a:pt x="0" y="56842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1" name="Google Shape;1788;p176">
              <a:extLst>
                <a:ext uri="{FF2B5EF4-FFF2-40B4-BE49-F238E27FC236}">
                  <a16:creationId xmlns:a16="http://schemas.microsoft.com/office/drawing/2014/main" id="{5F471C4E-D455-D043-A00B-DA9BE3F6205A}"/>
                </a:ext>
              </a:extLst>
            </p:cNvPr>
            <p:cNvSpPr/>
            <p:nvPr userDrawn="1"/>
          </p:nvSpPr>
          <p:spPr>
            <a:xfrm>
              <a:off x="5761618" y="1894542"/>
              <a:ext cx="105300" cy="1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545" y="9075"/>
                  </a:moveTo>
                  <a:lnTo>
                    <a:pt x="85909" y="0"/>
                  </a:lnTo>
                  <a:lnTo>
                    <a:pt x="69545" y="13109"/>
                  </a:lnTo>
                  <a:lnTo>
                    <a:pt x="28636" y="17142"/>
                  </a:lnTo>
                  <a:lnTo>
                    <a:pt x="0" y="36302"/>
                  </a:lnTo>
                  <a:lnTo>
                    <a:pt x="8181" y="69579"/>
                  </a:lnTo>
                  <a:lnTo>
                    <a:pt x="31363" y="81680"/>
                  </a:lnTo>
                  <a:lnTo>
                    <a:pt x="53181" y="91764"/>
                  </a:lnTo>
                  <a:lnTo>
                    <a:pt x="53181" y="120000"/>
                  </a:lnTo>
                  <a:lnTo>
                    <a:pt x="77727" y="93781"/>
                  </a:lnTo>
                  <a:lnTo>
                    <a:pt x="102272" y="73613"/>
                  </a:lnTo>
                  <a:lnTo>
                    <a:pt x="91363" y="52436"/>
                  </a:lnTo>
                  <a:lnTo>
                    <a:pt x="120000" y="40336"/>
                  </a:lnTo>
                  <a:lnTo>
                    <a:pt x="114545" y="907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2" name="Google Shape;1789;p176">
              <a:extLst>
                <a:ext uri="{FF2B5EF4-FFF2-40B4-BE49-F238E27FC236}">
                  <a16:creationId xmlns:a16="http://schemas.microsoft.com/office/drawing/2014/main" id="{55832CF3-B43B-1140-9058-4E685BF6DF5B}"/>
                </a:ext>
              </a:extLst>
            </p:cNvPr>
            <p:cNvSpPr/>
            <p:nvPr userDrawn="1"/>
          </p:nvSpPr>
          <p:spPr>
            <a:xfrm>
              <a:off x="5752035" y="2015529"/>
              <a:ext cx="54000" cy="4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333" y="0"/>
                  </a:moveTo>
                  <a:lnTo>
                    <a:pt x="0" y="70243"/>
                  </a:lnTo>
                  <a:lnTo>
                    <a:pt x="61333" y="120000"/>
                  </a:lnTo>
                  <a:lnTo>
                    <a:pt x="120000" y="120000"/>
                  </a:lnTo>
                  <a:lnTo>
                    <a:pt x="98666" y="52682"/>
                  </a:lnTo>
                  <a:lnTo>
                    <a:pt x="48000" y="11707"/>
                  </a:lnTo>
                  <a:lnTo>
                    <a:pt x="21333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3" name="Google Shape;1790;p176">
              <a:extLst>
                <a:ext uri="{FF2B5EF4-FFF2-40B4-BE49-F238E27FC236}">
                  <a16:creationId xmlns:a16="http://schemas.microsoft.com/office/drawing/2014/main" id="{6C147D8C-6DB2-FF4D-9692-9DC7ECBB4A10}"/>
                </a:ext>
              </a:extLst>
            </p:cNvPr>
            <p:cNvSpPr/>
            <p:nvPr userDrawn="1"/>
          </p:nvSpPr>
          <p:spPr>
            <a:xfrm>
              <a:off x="4455922" y="1427367"/>
              <a:ext cx="612000" cy="9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853" y="11689"/>
                  </a:moveTo>
                  <a:lnTo>
                    <a:pt x="41565" y="8434"/>
                  </a:lnTo>
                  <a:lnTo>
                    <a:pt x="34990" y="9913"/>
                  </a:lnTo>
                  <a:lnTo>
                    <a:pt x="39217" y="15388"/>
                  </a:lnTo>
                  <a:lnTo>
                    <a:pt x="45322" y="19827"/>
                  </a:lnTo>
                  <a:lnTo>
                    <a:pt x="42035" y="24414"/>
                  </a:lnTo>
                  <a:lnTo>
                    <a:pt x="35929" y="24414"/>
                  </a:lnTo>
                  <a:lnTo>
                    <a:pt x="34050" y="29149"/>
                  </a:lnTo>
                  <a:lnTo>
                    <a:pt x="42504" y="29149"/>
                  </a:lnTo>
                  <a:lnTo>
                    <a:pt x="36868" y="32848"/>
                  </a:lnTo>
                  <a:lnTo>
                    <a:pt x="27240" y="36103"/>
                  </a:lnTo>
                  <a:lnTo>
                    <a:pt x="30528" y="39062"/>
                  </a:lnTo>
                  <a:lnTo>
                    <a:pt x="39217" y="36695"/>
                  </a:lnTo>
                  <a:lnTo>
                    <a:pt x="35929" y="45129"/>
                  </a:lnTo>
                  <a:lnTo>
                    <a:pt x="44383" y="43649"/>
                  </a:lnTo>
                  <a:lnTo>
                    <a:pt x="47671" y="38766"/>
                  </a:lnTo>
                  <a:lnTo>
                    <a:pt x="48140" y="46313"/>
                  </a:lnTo>
                  <a:lnTo>
                    <a:pt x="40626" y="50604"/>
                  </a:lnTo>
                  <a:lnTo>
                    <a:pt x="44383" y="55043"/>
                  </a:lnTo>
                  <a:lnTo>
                    <a:pt x="54246" y="55930"/>
                  </a:lnTo>
                  <a:lnTo>
                    <a:pt x="63405" y="53859"/>
                  </a:lnTo>
                  <a:lnTo>
                    <a:pt x="57064" y="60221"/>
                  </a:lnTo>
                  <a:lnTo>
                    <a:pt x="57534" y="65696"/>
                  </a:lnTo>
                  <a:lnTo>
                    <a:pt x="61291" y="65400"/>
                  </a:lnTo>
                  <a:lnTo>
                    <a:pt x="66223" y="67176"/>
                  </a:lnTo>
                  <a:lnTo>
                    <a:pt x="60821" y="73538"/>
                  </a:lnTo>
                  <a:lnTo>
                    <a:pt x="60352" y="78421"/>
                  </a:lnTo>
                  <a:lnTo>
                    <a:pt x="52837" y="76202"/>
                  </a:lnTo>
                  <a:lnTo>
                    <a:pt x="46262" y="75906"/>
                  </a:lnTo>
                  <a:lnTo>
                    <a:pt x="43444" y="73242"/>
                  </a:lnTo>
                  <a:lnTo>
                    <a:pt x="37808" y="74130"/>
                  </a:lnTo>
                  <a:lnTo>
                    <a:pt x="39686" y="78125"/>
                  </a:lnTo>
                  <a:lnTo>
                    <a:pt x="33346" y="80493"/>
                  </a:lnTo>
                  <a:lnTo>
                    <a:pt x="34520" y="83156"/>
                  </a:lnTo>
                  <a:lnTo>
                    <a:pt x="39686" y="81676"/>
                  </a:lnTo>
                  <a:lnTo>
                    <a:pt x="41095" y="85228"/>
                  </a:lnTo>
                  <a:lnTo>
                    <a:pt x="35929" y="89223"/>
                  </a:lnTo>
                  <a:lnTo>
                    <a:pt x="27710" y="91590"/>
                  </a:lnTo>
                  <a:lnTo>
                    <a:pt x="18551" y="92478"/>
                  </a:lnTo>
                  <a:lnTo>
                    <a:pt x="19726" y="97361"/>
                  </a:lnTo>
                  <a:lnTo>
                    <a:pt x="27240" y="98840"/>
                  </a:lnTo>
                  <a:lnTo>
                    <a:pt x="34520" y="100024"/>
                  </a:lnTo>
                  <a:lnTo>
                    <a:pt x="43444" y="102392"/>
                  </a:lnTo>
                  <a:lnTo>
                    <a:pt x="50958" y="101800"/>
                  </a:lnTo>
                  <a:lnTo>
                    <a:pt x="60352" y="100024"/>
                  </a:lnTo>
                  <a:lnTo>
                    <a:pt x="56125" y="102983"/>
                  </a:lnTo>
                  <a:lnTo>
                    <a:pt x="48610" y="106387"/>
                  </a:lnTo>
                  <a:lnTo>
                    <a:pt x="42035" y="106091"/>
                  </a:lnTo>
                  <a:lnTo>
                    <a:pt x="34520" y="104611"/>
                  </a:lnTo>
                  <a:lnTo>
                    <a:pt x="27240" y="106683"/>
                  </a:lnTo>
                  <a:lnTo>
                    <a:pt x="20665" y="111122"/>
                  </a:lnTo>
                  <a:lnTo>
                    <a:pt x="11506" y="114377"/>
                  </a:lnTo>
                  <a:lnTo>
                    <a:pt x="0" y="116744"/>
                  </a:lnTo>
                  <a:lnTo>
                    <a:pt x="8219" y="118224"/>
                  </a:lnTo>
                  <a:lnTo>
                    <a:pt x="18551" y="116744"/>
                  </a:lnTo>
                  <a:lnTo>
                    <a:pt x="24892" y="116152"/>
                  </a:lnTo>
                  <a:lnTo>
                    <a:pt x="30058" y="119704"/>
                  </a:lnTo>
                  <a:lnTo>
                    <a:pt x="36399" y="118224"/>
                  </a:lnTo>
                  <a:lnTo>
                    <a:pt x="37338" y="114969"/>
                  </a:lnTo>
                  <a:lnTo>
                    <a:pt x="42035" y="114969"/>
                  </a:lnTo>
                  <a:lnTo>
                    <a:pt x="49549" y="116744"/>
                  </a:lnTo>
                  <a:lnTo>
                    <a:pt x="60352" y="117632"/>
                  </a:lnTo>
                  <a:lnTo>
                    <a:pt x="69041" y="118816"/>
                  </a:lnTo>
                  <a:lnTo>
                    <a:pt x="69510" y="115856"/>
                  </a:lnTo>
                  <a:lnTo>
                    <a:pt x="77729" y="117336"/>
                  </a:lnTo>
                  <a:lnTo>
                    <a:pt x="88532" y="117336"/>
                  </a:lnTo>
                  <a:lnTo>
                    <a:pt x="99099" y="119999"/>
                  </a:lnTo>
                  <a:lnTo>
                    <a:pt x="104266" y="117928"/>
                  </a:lnTo>
                  <a:lnTo>
                    <a:pt x="113189" y="113045"/>
                  </a:lnTo>
                  <a:lnTo>
                    <a:pt x="107788" y="111713"/>
                  </a:lnTo>
                  <a:lnTo>
                    <a:pt x="99569" y="111122"/>
                  </a:lnTo>
                  <a:lnTo>
                    <a:pt x="104266" y="107570"/>
                  </a:lnTo>
                  <a:lnTo>
                    <a:pt x="110841" y="106387"/>
                  </a:lnTo>
                  <a:lnTo>
                    <a:pt x="116477" y="104019"/>
                  </a:lnTo>
                  <a:lnTo>
                    <a:pt x="120000" y="98545"/>
                  </a:lnTo>
                  <a:lnTo>
                    <a:pt x="118590" y="94254"/>
                  </a:lnTo>
                  <a:lnTo>
                    <a:pt x="114598" y="90406"/>
                  </a:lnTo>
                  <a:lnTo>
                    <a:pt x="107788" y="89519"/>
                  </a:lnTo>
                  <a:lnTo>
                    <a:pt x="102857" y="91590"/>
                  </a:lnTo>
                  <a:lnTo>
                    <a:pt x="99099" y="88631"/>
                  </a:lnTo>
                  <a:lnTo>
                    <a:pt x="103796" y="84044"/>
                  </a:lnTo>
                  <a:lnTo>
                    <a:pt x="101917" y="77829"/>
                  </a:lnTo>
                  <a:lnTo>
                    <a:pt x="101448" y="72651"/>
                  </a:lnTo>
                  <a:lnTo>
                    <a:pt x="100039" y="66880"/>
                  </a:lnTo>
                  <a:lnTo>
                    <a:pt x="92524" y="63033"/>
                  </a:lnTo>
                  <a:lnTo>
                    <a:pt x="89471" y="57706"/>
                  </a:lnTo>
                  <a:lnTo>
                    <a:pt x="88062" y="52083"/>
                  </a:lnTo>
                  <a:lnTo>
                    <a:pt x="89471" y="47792"/>
                  </a:lnTo>
                  <a:lnTo>
                    <a:pt x="85714" y="43057"/>
                  </a:lnTo>
                  <a:lnTo>
                    <a:pt x="80078" y="39358"/>
                  </a:lnTo>
                  <a:lnTo>
                    <a:pt x="72328" y="40838"/>
                  </a:lnTo>
                  <a:lnTo>
                    <a:pt x="74677" y="36991"/>
                  </a:lnTo>
                  <a:lnTo>
                    <a:pt x="81956" y="35807"/>
                  </a:lnTo>
                  <a:lnTo>
                    <a:pt x="75146" y="34327"/>
                  </a:lnTo>
                  <a:lnTo>
                    <a:pt x="78669" y="32848"/>
                  </a:lnTo>
                  <a:lnTo>
                    <a:pt x="83835" y="31516"/>
                  </a:lnTo>
                  <a:lnTo>
                    <a:pt x="89471" y="28853"/>
                  </a:lnTo>
                  <a:lnTo>
                    <a:pt x="95342" y="24710"/>
                  </a:lnTo>
                  <a:lnTo>
                    <a:pt x="98630" y="20419"/>
                  </a:lnTo>
                  <a:lnTo>
                    <a:pt x="96751" y="18051"/>
                  </a:lnTo>
                  <a:lnTo>
                    <a:pt x="91115" y="16572"/>
                  </a:lnTo>
                  <a:lnTo>
                    <a:pt x="81956" y="15980"/>
                  </a:lnTo>
                  <a:lnTo>
                    <a:pt x="76790" y="15980"/>
                  </a:lnTo>
                  <a:lnTo>
                    <a:pt x="69041" y="14056"/>
                  </a:lnTo>
                  <a:lnTo>
                    <a:pt x="72798" y="10209"/>
                  </a:lnTo>
                  <a:lnTo>
                    <a:pt x="79608" y="8729"/>
                  </a:lnTo>
                  <a:lnTo>
                    <a:pt x="89001" y="6510"/>
                  </a:lnTo>
                  <a:lnTo>
                    <a:pt x="90645" y="3107"/>
                  </a:lnTo>
                  <a:lnTo>
                    <a:pt x="82426" y="1035"/>
                  </a:lnTo>
                  <a:lnTo>
                    <a:pt x="71389" y="0"/>
                  </a:lnTo>
                  <a:lnTo>
                    <a:pt x="61291" y="1923"/>
                  </a:lnTo>
                  <a:lnTo>
                    <a:pt x="60352" y="8729"/>
                  </a:lnTo>
                  <a:lnTo>
                    <a:pt x="54246" y="8434"/>
                  </a:lnTo>
                  <a:lnTo>
                    <a:pt x="50019" y="11393"/>
                  </a:lnTo>
                  <a:lnTo>
                    <a:pt x="44853" y="11689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4" name="Google Shape;1791;p176">
              <a:extLst>
                <a:ext uri="{FF2B5EF4-FFF2-40B4-BE49-F238E27FC236}">
                  <a16:creationId xmlns:a16="http://schemas.microsoft.com/office/drawing/2014/main" id="{F6C726A1-4F0C-8D44-8C6F-B8D2C78C1148}"/>
                </a:ext>
              </a:extLst>
            </p:cNvPr>
            <p:cNvSpPr/>
            <p:nvPr userDrawn="1"/>
          </p:nvSpPr>
          <p:spPr>
            <a:xfrm>
              <a:off x="5425012" y="4490362"/>
              <a:ext cx="1487700" cy="63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" y="115037"/>
                  </a:moveTo>
                  <a:lnTo>
                    <a:pt x="1932" y="120000"/>
                  </a:lnTo>
                  <a:lnTo>
                    <a:pt x="120000" y="120000"/>
                  </a:lnTo>
                  <a:lnTo>
                    <a:pt x="119323" y="81654"/>
                  </a:lnTo>
                  <a:lnTo>
                    <a:pt x="116811" y="77142"/>
                  </a:lnTo>
                  <a:lnTo>
                    <a:pt x="118164" y="70375"/>
                  </a:lnTo>
                  <a:lnTo>
                    <a:pt x="116135" y="61578"/>
                  </a:lnTo>
                  <a:lnTo>
                    <a:pt x="118357" y="47819"/>
                  </a:lnTo>
                  <a:lnTo>
                    <a:pt x="116618" y="35413"/>
                  </a:lnTo>
                  <a:lnTo>
                    <a:pt x="118743" y="28646"/>
                  </a:lnTo>
                  <a:lnTo>
                    <a:pt x="118067" y="24812"/>
                  </a:lnTo>
                  <a:lnTo>
                    <a:pt x="115072" y="23458"/>
                  </a:lnTo>
                  <a:lnTo>
                    <a:pt x="111014" y="23458"/>
                  </a:lnTo>
                  <a:lnTo>
                    <a:pt x="106280" y="22556"/>
                  </a:lnTo>
                  <a:lnTo>
                    <a:pt x="103864" y="19398"/>
                  </a:lnTo>
                  <a:lnTo>
                    <a:pt x="103285" y="10601"/>
                  </a:lnTo>
                  <a:lnTo>
                    <a:pt x="100000" y="8345"/>
                  </a:lnTo>
                  <a:lnTo>
                    <a:pt x="95362" y="6992"/>
                  </a:lnTo>
                  <a:lnTo>
                    <a:pt x="92367" y="5187"/>
                  </a:lnTo>
                  <a:lnTo>
                    <a:pt x="87729" y="10150"/>
                  </a:lnTo>
                  <a:lnTo>
                    <a:pt x="83188" y="16691"/>
                  </a:lnTo>
                  <a:lnTo>
                    <a:pt x="79613" y="26165"/>
                  </a:lnTo>
                  <a:lnTo>
                    <a:pt x="79227" y="34962"/>
                  </a:lnTo>
                  <a:lnTo>
                    <a:pt x="81062" y="44661"/>
                  </a:lnTo>
                  <a:lnTo>
                    <a:pt x="80193" y="50977"/>
                  </a:lnTo>
                  <a:lnTo>
                    <a:pt x="77101" y="58421"/>
                  </a:lnTo>
                  <a:lnTo>
                    <a:pt x="74685" y="61127"/>
                  </a:lnTo>
                  <a:lnTo>
                    <a:pt x="71207" y="61127"/>
                  </a:lnTo>
                  <a:lnTo>
                    <a:pt x="68502" y="54360"/>
                  </a:lnTo>
                  <a:lnTo>
                    <a:pt x="63671" y="48721"/>
                  </a:lnTo>
                  <a:lnTo>
                    <a:pt x="58550" y="45112"/>
                  </a:lnTo>
                  <a:lnTo>
                    <a:pt x="54589" y="43759"/>
                  </a:lnTo>
                  <a:lnTo>
                    <a:pt x="50241" y="41503"/>
                  </a:lnTo>
                  <a:lnTo>
                    <a:pt x="47149" y="37218"/>
                  </a:lnTo>
                  <a:lnTo>
                    <a:pt x="45120" y="29548"/>
                  </a:lnTo>
                  <a:lnTo>
                    <a:pt x="45120" y="22556"/>
                  </a:lnTo>
                  <a:lnTo>
                    <a:pt x="41352" y="17142"/>
                  </a:lnTo>
                  <a:lnTo>
                    <a:pt x="37777" y="13082"/>
                  </a:lnTo>
                  <a:lnTo>
                    <a:pt x="33236" y="8796"/>
                  </a:lnTo>
                  <a:lnTo>
                    <a:pt x="29758" y="6541"/>
                  </a:lnTo>
                  <a:lnTo>
                    <a:pt x="25024" y="8796"/>
                  </a:lnTo>
                  <a:lnTo>
                    <a:pt x="20483" y="4285"/>
                  </a:lnTo>
                  <a:lnTo>
                    <a:pt x="17487" y="0"/>
                  </a:lnTo>
                  <a:lnTo>
                    <a:pt x="16425" y="7669"/>
                  </a:lnTo>
                  <a:lnTo>
                    <a:pt x="16618" y="15112"/>
                  </a:lnTo>
                  <a:lnTo>
                    <a:pt x="10821" y="20751"/>
                  </a:lnTo>
                  <a:lnTo>
                    <a:pt x="8212" y="27744"/>
                  </a:lnTo>
                  <a:lnTo>
                    <a:pt x="5797" y="32030"/>
                  </a:lnTo>
                  <a:lnTo>
                    <a:pt x="5990" y="38571"/>
                  </a:lnTo>
                  <a:lnTo>
                    <a:pt x="6183" y="46466"/>
                  </a:lnTo>
                  <a:lnTo>
                    <a:pt x="3768" y="56165"/>
                  </a:lnTo>
                  <a:lnTo>
                    <a:pt x="193" y="58646"/>
                  </a:lnTo>
                  <a:lnTo>
                    <a:pt x="0" y="89774"/>
                  </a:lnTo>
                  <a:lnTo>
                    <a:pt x="2415" y="100827"/>
                  </a:lnTo>
                  <a:lnTo>
                    <a:pt x="386" y="115037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5" name="Google Shape;1792;p176">
              <a:extLst>
                <a:ext uri="{FF2B5EF4-FFF2-40B4-BE49-F238E27FC236}">
                  <a16:creationId xmlns:a16="http://schemas.microsoft.com/office/drawing/2014/main" id="{A45E7B0C-7602-A548-BA2E-1527604191F9}"/>
                </a:ext>
              </a:extLst>
            </p:cNvPr>
            <p:cNvSpPr/>
            <p:nvPr userDrawn="1"/>
          </p:nvSpPr>
          <p:spPr>
            <a:xfrm>
              <a:off x="2777143" y="3983328"/>
              <a:ext cx="1679400" cy="1146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470" y="120000"/>
                  </a:moveTo>
                  <a:lnTo>
                    <a:pt x="32952" y="102946"/>
                  </a:lnTo>
                  <a:lnTo>
                    <a:pt x="57089" y="109843"/>
                  </a:lnTo>
                  <a:lnTo>
                    <a:pt x="59572" y="93416"/>
                  </a:lnTo>
                  <a:lnTo>
                    <a:pt x="59914" y="90658"/>
                  </a:lnTo>
                  <a:lnTo>
                    <a:pt x="60171" y="89153"/>
                  </a:lnTo>
                  <a:lnTo>
                    <a:pt x="61968" y="77868"/>
                  </a:lnTo>
                  <a:lnTo>
                    <a:pt x="68045" y="73479"/>
                  </a:lnTo>
                  <a:lnTo>
                    <a:pt x="73352" y="71222"/>
                  </a:lnTo>
                  <a:lnTo>
                    <a:pt x="77717" y="72727"/>
                  </a:lnTo>
                  <a:lnTo>
                    <a:pt x="78402" y="70721"/>
                  </a:lnTo>
                  <a:lnTo>
                    <a:pt x="82168" y="71724"/>
                  </a:lnTo>
                  <a:lnTo>
                    <a:pt x="102624" y="59561"/>
                  </a:lnTo>
                  <a:lnTo>
                    <a:pt x="102111" y="54670"/>
                  </a:lnTo>
                  <a:lnTo>
                    <a:pt x="105106" y="52915"/>
                  </a:lnTo>
                  <a:lnTo>
                    <a:pt x="106818" y="51410"/>
                  </a:lnTo>
                  <a:lnTo>
                    <a:pt x="112981" y="50909"/>
                  </a:lnTo>
                  <a:lnTo>
                    <a:pt x="118288" y="52413"/>
                  </a:lnTo>
                  <a:lnTo>
                    <a:pt x="120000" y="45893"/>
                  </a:lnTo>
                  <a:lnTo>
                    <a:pt x="116148" y="39498"/>
                  </a:lnTo>
                  <a:lnTo>
                    <a:pt x="117346" y="36112"/>
                  </a:lnTo>
                  <a:lnTo>
                    <a:pt x="116833" y="31097"/>
                  </a:lnTo>
                  <a:lnTo>
                    <a:pt x="117175" y="22695"/>
                  </a:lnTo>
                  <a:lnTo>
                    <a:pt x="117175" y="15423"/>
                  </a:lnTo>
                  <a:lnTo>
                    <a:pt x="113409" y="13918"/>
                  </a:lnTo>
                  <a:lnTo>
                    <a:pt x="110413" y="10658"/>
                  </a:lnTo>
                  <a:lnTo>
                    <a:pt x="108359" y="11912"/>
                  </a:lnTo>
                  <a:lnTo>
                    <a:pt x="104850" y="9655"/>
                  </a:lnTo>
                  <a:lnTo>
                    <a:pt x="102111" y="10407"/>
                  </a:lnTo>
                  <a:lnTo>
                    <a:pt x="98430" y="8150"/>
                  </a:lnTo>
                  <a:lnTo>
                    <a:pt x="96547" y="4388"/>
                  </a:lnTo>
                  <a:lnTo>
                    <a:pt x="96718" y="376"/>
                  </a:lnTo>
                  <a:lnTo>
                    <a:pt x="94407" y="626"/>
                  </a:lnTo>
                  <a:lnTo>
                    <a:pt x="92182" y="0"/>
                  </a:lnTo>
                  <a:lnTo>
                    <a:pt x="90470" y="5642"/>
                  </a:lnTo>
                  <a:lnTo>
                    <a:pt x="87389" y="11912"/>
                  </a:lnTo>
                  <a:lnTo>
                    <a:pt x="85078" y="16300"/>
                  </a:lnTo>
                  <a:lnTo>
                    <a:pt x="81055" y="20815"/>
                  </a:lnTo>
                  <a:lnTo>
                    <a:pt x="75492" y="23448"/>
                  </a:lnTo>
                  <a:lnTo>
                    <a:pt x="70613" y="25454"/>
                  </a:lnTo>
                  <a:lnTo>
                    <a:pt x="67446" y="28213"/>
                  </a:lnTo>
                  <a:lnTo>
                    <a:pt x="64450" y="30344"/>
                  </a:lnTo>
                  <a:lnTo>
                    <a:pt x="64108" y="33855"/>
                  </a:lnTo>
                  <a:lnTo>
                    <a:pt x="61711" y="37617"/>
                  </a:lnTo>
                  <a:lnTo>
                    <a:pt x="58716" y="42507"/>
                  </a:lnTo>
                  <a:lnTo>
                    <a:pt x="57346" y="47899"/>
                  </a:lnTo>
                  <a:lnTo>
                    <a:pt x="56490" y="52915"/>
                  </a:lnTo>
                  <a:lnTo>
                    <a:pt x="57860" y="56175"/>
                  </a:lnTo>
                  <a:lnTo>
                    <a:pt x="56319" y="60564"/>
                  </a:lnTo>
                  <a:lnTo>
                    <a:pt x="53666" y="64326"/>
                  </a:lnTo>
                  <a:lnTo>
                    <a:pt x="50156" y="68714"/>
                  </a:lnTo>
                  <a:lnTo>
                    <a:pt x="47589" y="71222"/>
                  </a:lnTo>
                  <a:lnTo>
                    <a:pt x="43480" y="73730"/>
                  </a:lnTo>
                  <a:lnTo>
                    <a:pt x="40399" y="76865"/>
                  </a:lnTo>
                  <a:lnTo>
                    <a:pt x="37232" y="77366"/>
                  </a:lnTo>
                  <a:lnTo>
                    <a:pt x="33894" y="77617"/>
                  </a:lnTo>
                  <a:lnTo>
                    <a:pt x="30470" y="77617"/>
                  </a:lnTo>
                  <a:lnTo>
                    <a:pt x="28159" y="79874"/>
                  </a:lnTo>
                  <a:lnTo>
                    <a:pt x="27646" y="80376"/>
                  </a:lnTo>
                  <a:lnTo>
                    <a:pt x="25078" y="85266"/>
                  </a:lnTo>
                  <a:lnTo>
                    <a:pt x="23195" y="89529"/>
                  </a:lnTo>
                  <a:lnTo>
                    <a:pt x="20970" y="91410"/>
                  </a:lnTo>
                  <a:lnTo>
                    <a:pt x="17631" y="92664"/>
                  </a:lnTo>
                  <a:lnTo>
                    <a:pt x="14550" y="95924"/>
                  </a:lnTo>
                  <a:lnTo>
                    <a:pt x="11897" y="101191"/>
                  </a:lnTo>
                  <a:lnTo>
                    <a:pt x="10014" y="106583"/>
                  </a:lnTo>
                  <a:lnTo>
                    <a:pt x="8901" y="110595"/>
                  </a:lnTo>
                  <a:lnTo>
                    <a:pt x="6333" y="113981"/>
                  </a:lnTo>
                  <a:lnTo>
                    <a:pt x="2396" y="117492"/>
                  </a:lnTo>
                  <a:lnTo>
                    <a:pt x="0" y="120000"/>
                  </a:lnTo>
                  <a:lnTo>
                    <a:pt x="30470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6" name="Google Shape;1793;p176">
              <a:extLst>
                <a:ext uri="{FF2B5EF4-FFF2-40B4-BE49-F238E27FC236}">
                  <a16:creationId xmlns:a16="http://schemas.microsoft.com/office/drawing/2014/main" id="{D87937C5-A4C5-0A4E-A24E-F3FE3E561B31}"/>
                </a:ext>
              </a:extLst>
            </p:cNvPr>
            <p:cNvSpPr/>
            <p:nvPr userDrawn="1"/>
          </p:nvSpPr>
          <p:spPr>
            <a:xfrm>
              <a:off x="6921829" y="3319699"/>
              <a:ext cx="1686600" cy="80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8267" y="108800"/>
                  </a:moveTo>
                  <a:lnTo>
                    <a:pt x="68011" y="105955"/>
                  </a:lnTo>
                  <a:lnTo>
                    <a:pt x="69545" y="104355"/>
                  </a:lnTo>
                  <a:lnTo>
                    <a:pt x="68863" y="96533"/>
                  </a:lnTo>
                  <a:lnTo>
                    <a:pt x="70823" y="95288"/>
                  </a:lnTo>
                  <a:lnTo>
                    <a:pt x="71420" y="96711"/>
                  </a:lnTo>
                  <a:lnTo>
                    <a:pt x="74829" y="95288"/>
                  </a:lnTo>
                  <a:lnTo>
                    <a:pt x="77556" y="92444"/>
                  </a:lnTo>
                  <a:lnTo>
                    <a:pt x="79772" y="90844"/>
                  </a:lnTo>
                  <a:lnTo>
                    <a:pt x="82755" y="92977"/>
                  </a:lnTo>
                  <a:lnTo>
                    <a:pt x="86761" y="91200"/>
                  </a:lnTo>
                  <a:lnTo>
                    <a:pt x="90340" y="86933"/>
                  </a:lnTo>
                  <a:lnTo>
                    <a:pt x="94943" y="79822"/>
                  </a:lnTo>
                  <a:lnTo>
                    <a:pt x="96818" y="79644"/>
                  </a:lnTo>
                  <a:lnTo>
                    <a:pt x="102017" y="76444"/>
                  </a:lnTo>
                  <a:lnTo>
                    <a:pt x="103465" y="71644"/>
                  </a:lnTo>
                  <a:lnTo>
                    <a:pt x="105255" y="75200"/>
                  </a:lnTo>
                  <a:lnTo>
                    <a:pt x="105255" y="75200"/>
                  </a:lnTo>
                  <a:lnTo>
                    <a:pt x="106619" y="74133"/>
                  </a:lnTo>
                  <a:lnTo>
                    <a:pt x="107130" y="70222"/>
                  </a:lnTo>
                  <a:lnTo>
                    <a:pt x="109090" y="69333"/>
                  </a:lnTo>
                  <a:lnTo>
                    <a:pt x="112329" y="69333"/>
                  </a:lnTo>
                  <a:lnTo>
                    <a:pt x="115482" y="66666"/>
                  </a:lnTo>
                  <a:lnTo>
                    <a:pt x="117698" y="68977"/>
                  </a:lnTo>
                  <a:lnTo>
                    <a:pt x="120000" y="67200"/>
                  </a:lnTo>
                  <a:lnTo>
                    <a:pt x="119318" y="63111"/>
                  </a:lnTo>
                  <a:lnTo>
                    <a:pt x="118636" y="59911"/>
                  </a:lnTo>
                  <a:lnTo>
                    <a:pt x="115994" y="53866"/>
                  </a:lnTo>
                  <a:lnTo>
                    <a:pt x="116164" y="49244"/>
                  </a:lnTo>
                  <a:lnTo>
                    <a:pt x="113096" y="44800"/>
                  </a:lnTo>
                  <a:lnTo>
                    <a:pt x="113522" y="36444"/>
                  </a:lnTo>
                  <a:lnTo>
                    <a:pt x="111051" y="33244"/>
                  </a:lnTo>
                  <a:lnTo>
                    <a:pt x="113352" y="32355"/>
                  </a:lnTo>
                  <a:lnTo>
                    <a:pt x="112585" y="27733"/>
                  </a:lnTo>
                  <a:lnTo>
                    <a:pt x="112073" y="22044"/>
                  </a:lnTo>
                  <a:lnTo>
                    <a:pt x="111988" y="20977"/>
                  </a:lnTo>
                  <a:lnTo>
                    <a:pt x="108153" y="21155"/>
                  </a:lnTo>
                  <a:lnTo>
                    <a:pt x="106278" y="17955"/>
                  </a:lnTo>
                  <a:lnTo>
                    <a:pt x="106107" y="9777"/>
                  </a:lnTo>
                  <a:lnTo>
                    <a:pt x="102698" y="6400"/>
                  </a:lnTo>
                  <a:lnTo>
                    <a:pt x="102613" y="5688"/>
                  </a:lnTo>
                  <a:lnTo>
                    <a:pt x="101676" y="1955"/>
                  </a:lnTo>
                  <a:lnTo>
                    <a:pt x="99204" y="0"/>
                  </a:lnTo>
                  <a:lnTo>
                    <a:pt x="98863" y="3555"/>
                  </a:lnTo>
                  <a:lnTo>
                    <a:pt x="94005" y="4622"/>
                  </a:lnTo>
                  <a:lnTo>
                    <a:pt x="91107" y="3733"/>
                  </a:lnTo>
                  <a:lnTo>
                    <a:pt x="90000" y="9422"/>
                  </a:lnTo>
                  <a:lnTo>
                    <a:pt x="87784" y="16000"/>
                  </a:lnTo>
                  <a:lnTo>
                    <a:pt x="82244" y="17777"/>
                  </a:lnTo>
                  <a:lnTo>
                    <a:pt x="78920" y="18133"/>
                  </a:lnTo>
                  <a:lnTo>
                    <a:pt x="74573" y="21688"/>
                  </a:lnTo>
                  <a:lnTo>
                    <a:pt x="70397" y="22044"/>
                  </a:lnTo>
                  <a:lnTo>
                    <a:pt x="67073" y="22400"/>
                  </a:lnTo>
                  <a:lnTo>
                    <a:pt x="63920" y="20266"/>
                  </a:lnTo>
                  <a:lnTo>
                    <a:pt x="60767" y="20266"/>
                  </a:lnTo>
                  <a:lnTo>
                    <a:pt x="57869" y="16000"/>
                  </a:lnTo>
                  <a:lnTo>
                    <a:pt x="53863" y="16355"/>
                  </a:lnTo>
                  <a:lnTo>
                    <a:pt x="52500" y="12977"/>
                  </a:lnTo>
                  <a:lnTo>
                    <a:pt x="50710" y="14222"/>
                  </a:lnTo>
                  <a:lnTo>
                    <a:pt x="45596" y="15644"/>
                  </a:lnTo>
                  <a:lnTo>
                    <a:pt x="40568" y="16355"/>
                  </a:lnTo>
                  <a:lnTo>
                    <a:pt x="37159" y="22044"/>
                  </a:lnTo>
                  <a:lnTo>
                    <a:pt x="31960" y="30400"/>
                  </a:lnTo>
                  <a:lnTo>
                    <a:pt x="28636" y="35200"/>
                  </a:lnTo>
                  <a:lnTo>
                    <a:pt x="26250" y="33955"/>
                  </a:lnTo>
                  <a:lnTo>
                    <a:pt x="22840" y="36622"/>
                  </a:lnTo>
                  <a:lnTo>
                    <a:pt x="18664" y="35555"/>
                  </a:lnTo>
                  <a:lnTo>
                    <a:pt x="17471" y="40177"/>
                  </a:lnTo>
                  <a:lnTo>
                    <a:pt x="22840" y="42311"/>
                  </a:lnTo>
                  <a:lnTo>
                    <a:pt x="20710" y="45155"/>
                  </a:lnTo>
                  <a:lnTo>
                    <a:pt x="17130" y="46044"/>
                  </a:lnTo>
                  <a:lnTo>
                    <a:pt x="17471" y="50133"/>
                  </a:lnTo>
                  <a:lnTo>
                    <a:pt x="13125" y="50133"/>
                  </a:lnTo>
                  <a:lnTo>
                    <a:pt x="9289" y="50133"/>
                  </a:lnTo>
                  <a:lnTo>
                    <a:pt x="6221" y="52266"/>
                  </a:lnTo>
                  <a:lnTo>
                    <a:pt x="2386" y="55822"/>
                  </a:lnTo>
                  <a:lnTo>
                    <a:pt x="0" y="64177"/>
                  </a:lnTo>
                  <a:lnTo>
                    <a:pt x="1022" y="69333"/>
                  </a:lnTo>
                  <a:lnTo>
                    <a:pt x="4772" y="67911"/>
                  </a:lnTo>
                  <a:lnTo>
                    <a:pt x="5113" y="73955"/>
                  </a:lnTo>
                  <a:lnTo>
                    <a:pt x="5710" y="81600"/>
                  </a:lnTo>
                  <a:lnTo>
                    <a:pt x="4431" y="85511"/>
                  </a:lnTo>
                  <a:lnTo>
                    <a:pt x="2215" y="84800"/>
                  </a:lnTo>
                  <a:lnTo>
                    <a:pt x="3409" y="90666"/>
                  </a:lnTo>
                  <a:lnTo>
                    <a:pt x="6392" y="90666"/>
                  </a:lnTo>
                  <a:lnTo>
                    <a:pt x="8437" y="93511"/>
                  </a:lnTo>
                  <a:lnTo>
                    <a:pt x="7414" y="98133"/>
                  </a:lnTo>
                  <a:lnTo>
                    <a:pt x="8607" y="102933"/>
                  </a:lnTo>
                  <a:lnTo>
                    <a:pt x="10909" y="104355"/>
                  </a:lnTo>
                  <a:lnTo>
                    <a:pt x="10653" y="108266"/>
                  </a:lnTo>
                  <a:lnTo>
                    <a:pt x="14488" y="107555"/>
                  </a:lnTo>
                  <a:lnTo>
                    <a:pt x="13465" y="110755"/>
                  </a:lnTo>
                  <a:lnTo>
                    <a:pt x="10653" y="112888"/>
                  </a:lnTo>
                  <a:lnTo>
                    <a:pt x="13465" y="115733"/>
                  </a:lnTo>
                  <a:lnTo>
                    <a:pt x="16107" y="111466"/>
                  </a:lnTo>
                  <a:lnTo>
                    <a:pt x="19346" y="111822"/>
                  </a:lnTo>
                  <a:lnTo>
                    <a:pt x="21136" y="116444"/>
                  </a:lnTo>
                  <a:lnTo>
                    <a:pt x="24630" y="120000"/>
                  </a:lnTo>
                  <a:lnTo>
                    <a:pt x="26761" y="117155"/>
                  </a:lnTo>
                  <a:lnTo>
                    <a:pt x="29659" y="117155"/>
                  </a:lnTo>
                  <a:lnTo>
                    <a:pt x="30681" y="112888"/>
                  </a:lnTo>
                  <a:lnTo>
                    <a:pt x="30511" y="106844"/>
                  </a:lnTo>
                  <a:lnTo>
                    <a:pt x="32301" y="106133"/>
                  </a:lnTo>
                  <a:lnTo>
                    <a:pt x="35198" y="105777"/>
                  </a:lnTo>
                  <a:lnTo>
                    <a:pt x="39034" y="108266"/>
                  </a:lnTo>
                  <a:lnTo>
                    <a:pt x="42187" y="112888"/>
                  </a:lnTo>
                  <a:lnTo>
                    <a:pt x="45767" y="114311"/>
                  </a:lnTo>
                  <a:lnTo>
                    <a:pt x="49517" y="112888"/>
                  </a:lnTo>
                  <a:lnTo>
                    <a:pt x="53522" y="108444"/>
                  </a:lnTo>
                  <a:lnTo>
                    <a:pt x="55227" y="102933"/>
                  </a:lnTo>
                  <a:lnTo>
                    <a:pt x="57698" y="101155"/>
                  </a:lnTo>
                  <a:lnTo>
                    <a:pt x="60596" y="102577"/>
                  </a:lnTo>
                  <a:lnTo>
                    <a:pt x="62897" y="100088"/>
                  </a:lnTo>
                  <a:lnTo>
                    <a:pt x="64602" y="93511"/>
                  </a:lnTo>
                  <a:lnTo>
                    <a:pt x="66136" y="98488"/>
                  </a:lnTo>
                  <a:lnTo>
                    <a:pt x="64772" y="107555"/>
                  </a:lnTo>
                  <a:lnTo>
                    <a:pt x="65454" y="109155"/>
                  </a:lnTo>
                  <a:lnTo>
                    <a:pt x="65284" y="111288"/>
                  </a:lnTo>
                  <a:lnTo>
                    <a:pt x="66988" y="111111"/>
                  </a:lnTo>
                  <a:lnTo>
                    <a:pt x="68267" y="108800"/>
                  </a:lnTo>
                  <a:close/>
                </a:path>
              </a:pathLst>
            </a:custGeom>
            <a:solidFill>
              <a:srgbClr val="D7EAE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7" name="Google Shape;1794;p176">
              <a:extLst>
                <a:ext uri="{FF2B5EF4-FFF2-40B4-BE49-F238E27FC236}">
                  <a16:creationId xmlns:a16="http://schemas.microsoft.com/office/drawing/2014/main" id="{9A711E84-87EA-0B42-87FA-496EEBC5A15B}"/>
                </a:ext>
              </a:extLst>
            </p:cNvPr>
            <p:cNvSpPr/>
            <p:nvPr userDrawn="1"/>
          </p:nvSpPr>
          <p:spPr>
            <a:xfrm>
              <a:off x="5277131" y="4018067"/>
              <a:ext cx="366600" cy="78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980" y="19939"/>
                  </a:moveTo>
                  <a:lnTo>
                    <a:pt x="23529" y="26707"/>
                  </a:lnTo>
                  <a:lnTo>
                    <a:pt x="31764" y="34756"/>
                  </a:lnTo>
                  <a:lnTo>
                    <a:pt x="16862" y="42987"/>
                  </a:lnTo>
                  <a:lnTo>
                    <a:pt x="3137" y="50853"/>
                  </a:lnTo>
                  <a:lnTo>
                    <a:pt x="0" y="58170"/>
                  </a:lnTo>
                  <a:lnTo>
                    <a:pt x="784" y="64207"/>
                  </a:lnTo>
                  <a:lnTo>
                    <a:pt x="16862" y="71524"/>
                  </a:lnTo>
                  <a:lnTo>
                    <a:pt x="18431" y="77743"/>
                  </a:lnTo>
                  <a:lnTo>
                    <a:pt x="41960" y="88902"/>
                  </a:lnTo>
                  <a:lnTo>
                    <a:pt x="49803" y="118353"/>
                  </a:lnTo>
                  <a:lnTo>
                    <a:pt x="49803" y="120000"/>
                  </a:lnTo>
                  <a:lnTo>
                    <a:pt x="64313" y="117987"/>
                  </a:lnTo>
                  <a:lnTo>
                    <a:pt x="74117" y="110121"/>
                  </a:lnTo>
                  <a:lnTo>
                    <a:pt x="73333" y="103719"/>
                  </a:lnTo>
                  <a:lnTo>
                    <a:pt x="72549" y="98414"/>
                  </a:lnTo>
                  <a:lnTo>
                    <a:pt x="82352" y="94939"/>
                  </a:lnTo>
                  <a:lnTo>
                    <a:pt x="92941" y="89268"/>
                  </a:lnTo>
                  <a:lnTo>
                    <a:pt x="116470" y="84695"/>
                  </a:lnTo>
                  <a:lnTo>
                    <a:pt x="115686" y="78658"/>
                  </a:lnTo>
                  <a:lnTo>
                    <a:pt x="120000" y="72439"/>
                  </a:lnTo>
                  <a:lnTo>
                    <a:pt x="115686" y="71341"/>
                  </a:lnTo>
                  <a:lnTo>
                    <a:pt x="104705" y="65670"/>
                  </a:lnTo>
                  <a:lnTo>
                    <a:pt x="99215" y="60731"/>
                  </a:lnTo>
                  <a:lnTo>
                    <a:pt x="91764" y="64207"/>
                  </a:lnTo>
                  <a:lnTo>
                    <a:pt x="80784" y="61646"/>
                  </a:lnTo>
                  <a:lnTo>
                    <a:pt x="74509" y="57073"/>
                  </a:lnTo>
                  <a:lnTo>
                    <a:pt x="76862" y="51585"/>
                  </a:lnTo>
                  <a:lnTo>
                    <a:pt x="83921" y="49207"/>
                  </a:lnTo>
                  <a:lnTo>
                    <a:pt x="96862" y="45182"/>
                  </a:lnTo>
                  <a:lnTo>
                    <a:pt x="105490" y="38414"/>
                  </a:lnTo>
                  <a:lnTo>
                    <a:pt x="108627" y="31463"/>
                  </a:lnTo>
                  <a:lnTo>
                    <a:pt x="99215" y="26158"/>
                  </a:lnTo>
                  <a:lnTo>
                    <a:pt x="93333" y="22134"/>
                  </a:lnTo>
                  <a:lnTo>
                    <a:pt x="94117" y="16829"/>
                  </a:lnTo>
                  <a:lnTo>
                    <a:pt x="105490" y="12804"/>
                  </a:lnTo>
                  <a:lnTo>
                    <a:pt x="113333" y="8780"/>
                  </a:lnTo>
                  <a:lnTo>
                    <a:pt x="109411" y="4390"/>
                  </a:lnTo>
                  <a:lnTo>
                    <a:pt x="90980" y="10609"/>
                  </a:lnTo>
                  <a:lnTo>
                    <a:pt x="84705" y="6951"/>
                  </a:lnTo>
                  <a:lnTo>
                    <a:pt x="83921" y="1463"/>
                  </a:lnTo>
                  <a:lnTo>
                    <a:pt x="70588" y="0"/>
                  </a:lnTo>
                  <a:lnTo>
                    <a:pt x="49803" y="1097"/>
                  </a:lnTo>
                  <a:lnTo>
                    <a:pt x="37647" y="4390"/>
                  </a:lnTo>
                  <a:lnTo>
                    <a:pt x="33725" y="4573"/>
                  </a:lnTo>
                  <a:lnTo>
                    <a:pt x="28627" y="10609"/>
                  </a:lnTo>
                  <a:lnTo>
                    <a:pt x="30980" y="19939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8" name="Google Shape;1795;p176">
              <a:extLst>
                <a:ext uri="{FF2B5EF4-FFF2-40B4-BE49-F238E27FC236}">
                  <a16:creationId xmlns:a16="http://schemas.microsoft.com/office/drawing/2014/main" id="{DEE7FFC9-467E-9F45-AB9B-DA2D49D05F09}"/>
                </a:ext>
              </a:extLst>
            </p:cNvPr>
            <p:cNvSpPr/>
            <p:nvPr userDrawn="1"/>
          </p:nvSpPr>
          <p:spPr>
            <a:xfrm>
              <a:off x="3963050" y="3047779"/>
              <a:ext cx="1032600" cy="92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368" y="42600"/>
                  </a:moveTo>
                  <a:lnTo>
                    <a:pt x="106078" y="41196"/>
                  </a:lnTo>
                  <a:lnTo>
                    <a:pt x="106078" y="41196"/>
                  </a:lnTo>
                  <a:lnTo>
                    <a:pt x="101624" y="36202"/>
                  </a:lnTo>
                  <a:lnTo>
                    <a:pt x="96334" y="32925"/>
                  </a:lnTo>
                  <a:lnTo>
                    <a:pt x="95916" y="37451"/>
                  </a:lnTo>
                  <a:lnTo>
                    <a:pt x="90208" y="35266"/>
                  </a:lnTo>
                  <a:lnTo>
                    <a:pt x="87842" y="31677"/>
                  </a:lnTo>
                  <a:lnTo>
                    <a:pt x="85058" y="32613"/>
                  </a:lnTo>
                  <a:lnTo>
                    <a:pt x="83248" y="30273"/>
                  </a:lnTo>
                  <a:lnTo>
                    <a:pt x="79071" y="27152"/>
                  </a:lnTo>
                  <a:lnTo>
                    <a:pt x="75452" y="24499"/>
                  </a:lnTo>
                  <a:lnTo>
                    <a:pt x="73781" y="20754"/>
                  </a:lnTo>
                  <a:lnTo>
                    <a:pt x="71693" y="21534"/>
                  </a:lnTo>
                  <a:lnTo>
                    <a:pt x="67378" y="20130"/>
                  </a:lnTo>
                  <a:lnTo>
                    <a:pt x="62366" y="17165"/>
                  </a:lnTo>
                  <a:lnTo>
                    <a:pt x="57215" y="16540"/>
                  </a:lnTo>
                  <a:lnTo>
                    <a:pt x="53874" y="14356"/>
                  </a:lnTo>
                  <a:lnTo>
                    <a:pt x="48306" y="14356"/>
                  </a:lnTo>
                  <a:lnTo>
                    <a:pt x="42320" y="11547"/>
                  </a:lnTo>
                  <a:lnTo>
                    <a:pt x="36751" y="8270"/>
                  </a:lnTo>
                  <a:lnTo>
                    <a:pt x="31600" y="6397"/>
                  </a:lnTo>
                  <a:lnTo>
                    <a:pt x="21995" y="3589"/>
                  </a:lnTo>
                  <a:lnTo>
                    <a:pt x="19767" y="312"/>
                  </a:lnTo>
                  <a:lnTo>
                    <a:pt x="13781" y="0"/>
                  </a:lnTo>
                  <a:lnTo>
                    <a:pt x="11136" y="4213"/>
                  </a:lnTo>
                  <a:lnTo>
                    <a:pt x="5707" y="2964"/>
                  </a:lnTo>
                  <a:lnTo>
                    <a:pt x="835" y="6397"/>
                  </a:lnTo>
                  <a:lnTo>
                    <a:pt x="1948" y="13420"/>
                  </a:lnTo>
                  <a:lnTo>
                    <a:pt x="3758" y="18413"/>
                  </a:lnTo>
                  <a:lnTo>
                    <a:pt x="0" y="22470"/>
                  </a:lnTo>
                  <a:lnTo>
                    <a:pt x="278" y="25591"/>
                  </a:lnTo>
                  <a:lnTo>
                    <a:pt x="8213" y="21690"/>
                  </a:lnTo>
                  <a:lnTo>
                    <a:pt x="9744" y="24967"/>
                  </a:lnTo>
                  <a:lnTo>
                    <a:pt x="7935" y="28868"/>
                  </a:lnTo>
                  <a:lnTo>
                    <a:pt x="13225" y="28868"/>
                  </a:lnTo>
                  <a:lnTo>
                    <a:pt x="18515" y="29804"/>
                  </a:lnTo>
                  <a:lnTo>
                    <a:pt x="22691" y="29960"/>
                  </a:lnTo>
                  <a:lnTo>
                    <a:pt x="22969" y="35266"/>
                  </a:lnTo>
                  <a:lnTo>
                    <a:pt x="25754" y="35422"/>
                  </a:lnTo>
                  <a:lnTo>
                    <a:pt x="23805" y="39947"/>
                  </a:lnTo>
                  <a:lnTo>
                    <a:pt x="18236" y="42444"/>
                  </a:lnTo>
                  <a:lnTo>
                    <a:pt x="16844" y="47126"/>
                  </a:lnTo>
                  <a:lnTo>
                    <a:pt x="15313" y="53368"/>
                  </a:lnTo>
                  <a:lnTo>
                    <a:pt x="13364" y="56176"/>
                  </a:lnTo>
                  <a:lnTo>
                    <a:pt x="12807" y="62574"/>
                  </a:lnTo>
                  <a:lnTo>
                    <a:pt x="6264" y="62886"/>
                  </a:lnTo>
                  <a:lnTo>
                    <a:pt x="8213" y="69596"/>
                  </a:lnTo>
                  <a:lnTo>
                    <a:pt x="11136" y="71937"/>
                  </a:lnTo>
                  <a:lnTo>
                    <a:pt x="6960" y="76931"/>
                  </a:lnTo>
                  <a:lnTo>
                    <a:pt x="5707" y="81924"/>
                  </a:lnTo>
                  <a:lnTo>
                    <a:pt x="7378" y="84889"/>
                  </a:lnTo>
                  <a:lnTo>
                    <a:pt x="5290" y="88010"/>
                  </a:lnTo>
                  <a:lnTo>
                    <a:pt x="2505" y="88166"/>
                  </a:lnTo>
                  <a:lnTo>
                    <a:pt x="835" y="93003"/>
                  </a:lnTo>
                  <a:lnTo>
                    <a:pt x="1392" y="100026"/>
                  </a:lnTo>
                  <a:lnTo>
                    <a:pt x="4315" y="100026"/>
                  </a:lnTo>
                  <a:lnTo>
                    <a:pt x="7378" y="102834"/>
                  </a:lnTo>
                  <a:lnTo>
                    <a:pt x="9883" y="107984"/>
                  </a:lnTo>
                  <a:lnTo>
                    <a:pt x="9327" y="112353"/>
                  </a:lnTo>
                  <a:lnTo>
                    <a:pt x="12389" y="117191"/>
                  </a:lnTo>
                  <a:lnTo>
                    <a:pt x="16844" y="120000"/>
                  </a:lnTo>
                  <a:lnTo>
                    <a:pt x="20881" y="115630"/>
                  </a:lnTo>
                  <a:lnTo>
                    <a:pt x="26728" y="115318"/>
                  </a:lnTo>
                  <a:lnTo>
                    <a:pt x="32714" y="113446"/>
                  </a:lnTo>
                  <a:lnTo>
                    <a:pt x="39814" y="114694"/>
                  </a:lnTo>
                  <a:lnTo>
                    <a:pt x="48027" y="117191"/>
                  </a:lnTo>
                  <a:lnTo>
                    <a:pt x="51508" y="117191"/>
                  </a:lnTo>
                  <a:lnTo>
                    <a:pt x="57215" y="115942"/>
                  </a:lnTo>
                  <a:lnTo>
                    <a:pt x="61252" y="110793"/>
                  </a:lnTo>
                  <a:lnTo>
                    <a:pt x="65429" y="107672"/>
                  </a:lnTo>
                  <a:lnTo>
                    <a:pt x="70858" y="108608"/>
                  </a:lnTo>
                  <a:lnTo>
                    <a:pt x="70580" y="104863"/>
                  </a:lnTo>
                  <a:lnTo>
                    <a:pt x="72807" y="99713"/>
                  </a:lnTo>
                  <a:lnTo>
                    <a:pt x="77958" y="96280"/>
                  </a:lnTo>
                  <a:lnTo>
                    <a:pt x="83526" y="93315"/>
                  </a:lnTo>
                  <a:lnTo>
                    <a:pt x="79907" y="86449"/>
                  </a:lnTo>
                  <a:lnTo>
                    <a:pt x="79628" y="80364"/>
                  </a:lnTo>
                  <a:lnTo>
                    <a:pt x="83526" y="74434"/>
                  </a:lnTo>
                  <a:lnTo>
                    <a:pt x="89651" y="67880"/>
                  </a:lnTo>
                  <a:lnTo>
                    <a:pt x="93549" y="67256"/>
                  </a:lnTo>
                  <a:lnTo>
                    <a:pt x="92993" y="62730"/>
                  </a:lnTo>
                  <a:lnTo>
                    <a:pt x="98979" y="59609"/>
                  </a:lnTo>
                  <a:lnTo>
                    <a:pt x="107192" y="58673"/>
                  </a:lnTo>
                  <a:lnTo>
                    <a:pt x="111786" y="57113"/>
                  </a:lnTo>
                  <a:lnTo>
                    <a:pt x="118747" y="53211"/>
                  </a:lnTo>
                  <a:lnTo>
                    <a:pt x="120000" y="47906"/>
                  </a:lnTo>
                  <a:lnTo>
                    <a:pt x="119443" y="43693"/>
                  </a:lnTo>
                  <a:lnTo>
                    <a:pt x="116658" y="43537"/>
                  </a:lnTo>
                  <a:lnTo>
                    <a:pt x="111368" y="4260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9" name="Google Shape;1796;p176">
              <a:extLst>
                <a:ext uri="{FF2B5EF4-FFF2-40B4-BE49-F238E27FC236}">
                  <a16:creationId xmlns:a16="http://schemas.microsoft.com/office/drawing/2014/main" id="{C119438A-8A66-B64D-BAA1-BA93B1B9E1C9}"/>
                </a:ext>
              </a:extLst>
            </p:cNvPr>
            <p:cNvSpPr/>
            <p:nvPr userDrawn="1"/>
          </p:nvSpPr>
          <p:spPr>
            <a:xfrm>
              <a:off x="5320255" y="2024784"/>
              <a:ext cx="694800" cy="87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551" y="32022"/>
                  </a:moveTo>
                  <a:lnTo>
                    <a:pt x="18206" y="33177"/>
                  </a:lnTo>
                  <a:lnTo>
                    <a:pt x="22344" y="36478"/>
                  </a:lnTo>
                  <a:lnTo>
                    <a:pt x="16965" y="40440"/>
                  </a:lnTo>
                  <a:lnTo>
                    <a:pt x="16344" y="43576"/>
                  </a:lnTo>
                  <a:lnTo>
                    <a:pt x="8482" y="45061"/>
                  </a:lnTo>
                  <a:lnTo>
                    <a:pt x="10965" y="49188"/>
                  </a:lnTo>
                  <a:lnTo>
                    <a:pt x="7862" y="55955"/>
                  </a:lnTo>
                  <a:lnTo>
                    <a:pt x="3931" y="56286"/>
                  </a:lnTo>
                  <a:lnTo>
                    <a:pt x="0" y="60247"/>
                  </a:lnTo>
                  <a:lnTo>
                    <a:pt x="6827" y="61072"/>
                  </a:lnTo>
                  <a:lnTo>
                    <a:pt x="7862" y="66850"/>
                  </a:lnTo>
                  <a:lnTo>
                    <a:pt x="2896" y="70811"/>
                  </a:lnTo>
                  <a:lnTo>
                    <a:pt x="2896" y="70976"/>
                  </a:lnTo>
                  <a:lnTo>
                    <a:pt x="5793" y="73617"/>
                  </a:lnTo>
                  <a:lnTo>
                    <a:pt x="8689" y="78074"/>
                  </a:lnTo>
                  <a:lnTo>
                    <a:pt x="6620" y="83191"/>
                  </a:lnTo>
                  <a:lnTo>
                    <a:pt x="6827" y="83191"/>
                  </a:lnTo>
                  <a:lnTo>
                    <a:pt x="11172" y="87977"/>
                  </a:lnTo>
                  <a:lnTo>
                    <a:pt x="21103" y="89628"/>
                  </a:lnTo>
                  <a:lnTo>
                    <a:pt x="27931" y="93259"/>
                  </a:lnTo>
                  <a:lnTo>
                    <a:pt x="21103" y="100192"/>
                  </a:lnTo>
                  <a:lnTo>
                    <a:pt x="16551" y="112737"/>
                  </a:lnTo>
                  <a:lnTo>
                    <a:pt x="15931" y="112902"/>
                  </a:lnTo>
                  <a:lnTo>
                    <a:pt x="19655" y="114387"/>
                  </a:lnTo>
                  <a:lnTo>
                    <a:pt x="28551" y="115048"/>
                  </a:lnTo>
                  <a:lnTo>
                    <a:pt x="31448" y="111416"/>
                  </a:lnTo>
                  <a:lnTo>
                    <a:pt x="38068" y="114718"/>
                  </a:lnTo>
                  <a:lnTo>
                    <a:pt x="44896" y="117524"/>
                  </a:lnTo>
                  <a:lnTo>
                    <a:pt x="50896" y="118514"/>
                  </a:lnTo>
                  <a:lnTo>
                    <a:pt x="56068" y="115708"/>
                  </a:lnTo>
                  <a:lnTo>
                    <a:pt x="62482" y="120000"/>
                  </a:lnTo>
                  <a:lnTo>
                    <a:pt x="69310" y="118184"/>
                  </a:lnTo>
                  <a:lnTo>
                    <a:pt x="78206" y="116203"/>
                  </a:lnTo>
                  <a:lnTo>
                    <a:pt x="86482" y="117028"/>
                  </a:lnTo>
                  <a:lnTo>
                    <a:pt x="92482" y="118679"/>
                  </a:lnTo>
                  <a:lnTo>
                    <a:pt x="88344" y="110426"/>
                  </a:lnTo>
                  <a:lnTo>
                    <a:pt x="93103" y="107125"/>
                  </a:lnTo>
                  <a:lnTo>
                    <a:pt x="96827" y="103328"/>
                  </a:lnTo>
                  <a:lnTo>
                    <a:pt x="102206" y="104319"/>
                  </a:lnTo>
                  <a:lnTo>
                    <a:pt x="103241" y="100027"/>
                  </a:lnTo>
                  <a:lnTo>
                    <a:pt x="98068" y="97056"/>
                  </a:lnTo>
                  <a:lnTo>
                    <a:pt x="90620" y="89463"/>
                  </a:lnTo>
                  <a:lnTo>
                    <a:pt x="86068" y="83191"/>
                  </a:lnTo>
                  <a:lnTo>
                    <a:pt x="86689" y="80880"/>
                  </a:lnTo>
                  <a:lnTo>
                    <a:pt x="82965" y="74277"/>
                  </a:lnTo>
                  <a:lnTo>
                    <a:pt x="90827" y="73122"/>
                  </a:lnTo>
                  <a:lnTo>
                    <a:pt x="100551" y="70316"/>
                  </a:lnTo>
                  <a:lnTo>
                    <a:pt x="108000" y="67675"/>
                  </a:lnTo>
                  <a:lnTo>
                    <a:pt x="112344" y="64209"/>
                  </a:lnTo>
                  <a:lnTo>
                    <a:pt x="115655" y="67015"/>
                  </a:lnTo>
                  <a:lnTo>
                    <a:pt x="120000" y="63548"/>
                  </a:lnTo>
                  <a:lnTo>
                    <a:pt x="119793" y="63218"/>
                  </a:lnTo>
                  <a:lnTo>
                    <a:pt x="119793" y="58762"/>
                  </a:lnTo>
                  <a:lnTo>
                    <a:pt x="115241" y="52654"/>
                  </a:lnTo>
                  <a:lnTo>
                    <a:pt x="119793" y="48198"/>
                  </a:lnTo>
                  <a:lnTo>
                    <a:pt x="115862" y="44896"/>
                  </a:lnTo>
                  <a:lnTo>
                    <a:pt x="115034" y="39944"/>
                  </a:lnTo>
                  <a:lnTo>
                    <a:pt x="110068" y="33672"/>
                  </a:lnTo>
                  <a:lnTo>
                    <a:pt x="113379" y="30206"/>
                  </a:lnTo>
                  <a:lnTo>
                    <a:pt x="112344" y="25089"/>
                  </a:lnTo>
                  <a:lnTo>
                    <a:pt x="116275" y="20137"/>
                  </a:lnTo>
                  <a:lnTo>
                    <a:pt x="116482" y="18321"/>
                  </a:lnTo>
                  <a:lnTo>
                    <a:pt x="109862" y="15515"/>
                  </a:lnTo>
                  <a:lnTo>
                    <a:pt x="106137" y="9738"/>
                  </a:lnTo>
                  <a:lnTo>
                    <a:pt x="101793" y="6107"/>
                  </a:lnTo>
                  <a:lnTo>
                    <a:pt x="93103" y="9078"/>
                  </a:lnTo>
                  <a:lnTo>
                    <a:pt x="84206" y="13370"/>
                  </a:lnTo>
                  <a:lnTo>
                    <a:pt x="76551" y="15515"/>
                  </a:lnTo>
                  <a:lnTo>
                    <a:pt x="69931" y="16506"/>
                  </a:lnTo>
                  <a:lnTo>
                    <a:pt x="72413" y="13039"/>
                  </a:lnTo>
                  <a:lnTo>
                    <a:pt x="75310" y="8418"/>
                  </a:lnTo>
                  <a:lnTo>
                    <a:pt x="69931" y="8088"/>
                  </a:lnTo>
                  <a:lnTo>
                    <a:pt x="62275" y="5116"/>
                  </a:lnTo>
                  <a:lnTo>
                    <a:pt x="63103" y="1650"/>
                  </a:lnTo>
                  <a:lnTo>
                    <a:pt x="62689" y="1155"/>
                  </a:lnTo>
                  <a:lnTo>
                    <a:pt x="53586" y="0"/>
                  </a:lnTo>
                  <a:lnTo>
                    <a:pt x="46965" y="660"/>
                  </a:lnTo>
                  <a:lnTo>
                    <a:pt x="47379" y="990"/>
                  </a:lnTo>
                  <a:lnTo>
                    <a:pt x="45724" y="5777"/>
                  </a:lnTo>
                  <a:lnTo>
                    <a:pt x="46965" y="10068"/>
                  </a:lnTo>
                  <a:lnTo>
                    <a:pt x="50275" y="15515"/>
                  </a:lnTo>
                  <a:lnTo>
                    <a:pt x="42827" y="15515"/>
                  </a:lnTo>
                  <a:lnTo>
                    <a:pt x="38068" y="21788"/>
                  </a:lnTo>
                  <a:lnTo>
                    <a:pt x="36827" y="16506"/>
                  </a:lnTo>
                  <a:lnTo>
                    <a:pt x="27103" y="15515"/>
                  </a:lnTo>
                  <a:lnTo>
                    <a:pt x="22758" y="20962"/>
                  </a:lnTo>
                  <a:lnTo>
                    <a:pt x="25448" y="25419"/>
                  </a:lnTo>
                  <a:lnTo>
                    <a:pt x="22551" y="32022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0" name="Google Shape;1797;p176">
              <a:extLst>
                <a:ext uri="{FF2B5EF4-FFF2-40B4-BE49-F238E27FC236}">
                  <a16:creationId xmlns:a16="http://schemas.microsoft.com/office/drawing/2014/main" id="{6E6A41F6-409C-764F-B986-8780B3666996}"/>
                </a:ext>
              </a:extLst>
            </p:cNvPr>
            <p:cNvSpPr/>
            <p:nvPr userDrawn="1"/>
          </p:nvSpPr>
          <p:spPr>
            <a:xfrm>
              <a:off x="5178905" y="2163739"/>
              <a:ext cx="288600" cy="26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377" y="93866"/>
                  </a:moveTo>
                  <a:lnTo>
                    <a:pt x="52780" y="94400"/>
                  </a:lnTo>
                  <a:lnTo>
                    <a:pt x="60248" y="112533"/>
                  </a:lnTo>
                  <a:lnTo>
                    <a:pt x="69211" y="118933"/>
                  </a:lnTo>
                  <a:lnTo>
                    <a:pt x="68215" y="120000"/>
                  </a:lnTo>
                  <a:lnTo>
                    <a:pt x="77676" y="118933"/>
                  </a:lnTo>
                  <a:lnTo>
                    <a:pt x="85145" y="97066"/>
                  </a:lnTo>
                  <a:lnTo>
                    <a:pt x="79170" y="83733"/>
                  </a:lnTo>
                  <a:lnTo>
                    <a:pt x="98091" y="78933"/>
                  </a:lnTo>
                  <a:lnTo>
                    <a:pt x="99585" y="68800"/>
                  </a:lnTo>
                  <a:lnTo>
                    <a:pt x="112531" y="56000"/>
                  </a:lnTo>
                  <a:lnTo>
                    <a:pt x="102572" y="45333"/>
                  </a:lnTo>
                  <a:lnTo>
                    <a:pt x="113029" y="41600"/>
                  </a:lnTo>
                  <a:lnTo>
                    <a:pt x="120000" y="20266"/>
                  </a:lnTo>
                  <a:lnTo>
                    <a:pt x="113526" y="5866"/>
                  </a:lnTo>
                  <a:lnTo>
                    <a:pt x="113029" y="6400"/>
                  </a:lnTo>
                  <a:lnTo>
                    <a:pt x="95601" y="1066"/>
                  </a:lnTo>
                  <a:lnTo>
                    <a:pt x="75684" y="5333"/>
                  </a:lnTo>
                  <a:lnTo>
                    <a:pt x="65726" y="22933"/>
                  </a:lnTo>
                  <a:lnTo>
                    <a:pt x="74688" y="37866"/>
                  </a:lnTo>
                  <a:lnTo>
                    <a:pt x="58755" y="54400"/>
                  </a:lnTo>
                  <a:lnTo>
                    <a:pt x="51784" y="43200"/>
                  </a:lnTo>
                  <a:lnTo>
                    <a:pt x="55767" y="20800"/>
                  </a:lnTo>
                  <a:lnTo>
                    <a:pt x="58755" y="9600"/>
                  </a:lnTo>
                  <a:lnTo>
                    <a:pt x="72697" y="0"/>
                  </a:lnTo>
                  <a:lnTo>
                    <a:pt x="60746" y="3200"/>
                  </a:lnTo>
                  <a:lnTo>
                    <a:pt x="48796" y="9600"/>
                  </a:lnTo>
                  <a:lnTo>
                    <a:pt x="39336" y="35733"/>
                  </a:lnTo>
                  <a:lnTo>
                    <a:pt x="23402" y="61866"/>
                  </a:lnTo>
                  <a:lnTo>
                    <a:pt x="6970" y="81600"/>
                  </a:lnTo>
                  <a:lnTo>
                    <a:pt x="0" y="83733"/>
                  </a:lnTo>
                  <a:lnTo>
                    <a:pt x="9460" y="102933"/>
                  </a:lnTo>
                  <a:lnTo>
                    <a:pt x="29377" y="93866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1" name="Google Shape;1798;p176">
              <a:extLst>
                <a:ext uri="{FF2B5EF4-FFF2-40B4-BE49-F238E27FC236}">
                  <a16:creationId xmlns:a16="http://schemas.microsoft.com/office/drawing/2014/main" id="{A134975C-363E-AF4A-9328-C9D46839B6E7}"/>
                </a:ext>
              </a:extLst>
            </p:cNvPr>
            <p:cNvSpPr/>
            <p:nvPr userDrawn="1"/>
          </p:nvSpPr>
          <p:spPr>
            <a:xfrm>
              <a:off x="5099848" y="2351802"/>
              <a:ext cx="265800" cy="27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162" y="44601"/>
                  </a:moveTo>
                  <a:lnTo>
                    <a:pt x="26486" y="55221"/>
                  </a:lnTo>
                  <a:lnTo>
                    <a:pt x="47567" y="64247"/>
                  </a:lnTo>
                  <a:lnTo>
                    <a:pt x="45945" y="81769"/>
                  </a:lnTo>
                  <a:lnTo>
                    <a:pt x="56756" y="87079"/>
                  </a:lnTo>
                  <a:lnTo>
                    <a:pt x="66486" y="74867"/>
                  </a:lnTo>
                  <a:lnTo>
                    <a:pt x="69189" y="97168"/>
                  </a:lnTo>
                  <a:lnTo>
                    <a:pt x="86486" y="108849"/>
                  </a:lnTo>
                  <a:lnTo>
                    <a:pt x="98378" y="120000"/>
                  </a:lnTo>
                  <a:lnTo>
                    <a:pt x="97297" y="103008"/>
                  </a:lnTo>
                  <a:lnTo>
                    <a:pt x="107027" y="83362"/>
                  </a:lnTo>
                  <a:lnTo>
                    <a:pt x="107027" y="82831"/>
                  </a:lnTo>
                  <a:lnTo>
                    <a:pt x="120000" y="70088"/>
                  </a:lnTo>
                  <a:lnTo>
                    <a:pt x="117297" y="51504"/>
                  </a:lnTo>
                  <a:lnTo>
                    <a:pt x="99459" y="48849"/>
                  </a:lnTo>
                  <a:lnTo>
                    <a:pt x="109729" y="36106"/>
                  </a:lnTo>
                  <a:lnTo>
                    <a:pt x="110810" y="35044"/>
                  </a:lnTo>
                  <a:lnTo>
                    <a:pt x="101081" y="28672"/>
                  </a:lnTo>
                  <a:lnTo>
                    <a:pt x="92972" y="10619"/>
                  </a:lnTo>
                  <a:lnTo>
                    <a:pt x="67567" y="10088"/>
                  </a:lnTo>
                  <a:lnTo>
                    <a:pt x="45945" y="19115"/>
                  </a:lnTo>
                  <a:lnTo>
                    <a:pt x="35675" y="0"/>
                  </a:lnTo>
                  <a:lnTo>
                    <a:pt x="25945" y="3716"/>
                  </a:lnTo>
                  <a:lnTo>
                    <a:pt x="0" y="14867"/>
                  </a:lnTo>
                  <a:lnTo>
                    <a:pt x="3243" y="39292"/>
                  </a:lnTo>
                  <a:lnTo>
                    <a:pt x="22162" y="44601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2" name="Google Shape;1799;p176">
              <a:extLst>
                <a:ext uri="{FF2B5EF4-FFF2-40B4-BE49-F238E27FC236}">
                  <a16:creationId xmlns:a16="http://schemas.microsoft.com/office/drawing/2014/main" id="{136F22EC-21DA-CB44-87B0-DEF77CA7D7C0}"/>
                </a:ext>
              </a:extLst>
            </p:cNvPr>
            <p:cNvSpPr/>
            <p:nvPr userDrawn="1"/>
          </p:nvSpPr>
          <p:spPr>
            <a:xfrm>
              <a:off x="5311870" y="2941167"/>
              <a:ext cx="961800" cy="102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834" y="12167"/>
                  </a:moveTo>
                  <a:lnTo>
                    <a:pt x="72179" y="9650"/>
                  </a:lnTo>
                  <a:lnTo>
                    <a:pt x="73374" y="7412"/>
                  </a:lnTo>
                  <a:lnTo>
                    <a:pt x="70535" y="6573"/>
                  </a:lnTo>
                  <a:lnTo>
                    <a:pt x="61270" y="4755"/>
                  </a:lnTo>
                  <a:lnTo>
                    <a:pt x="56488" y="0"/>
                  </a:lnTo>
                  <a:lnTo>
                    <a:pt x="47521" y="419"/>
                  </a:lnTo>
                  <a:lnTo>
                    <a:pt x="43935" y="2517"/>
                  </a:lnTo>
                  <a:lnTo>
                    <a:pt x="42141" y="559"/>
                  </a:lnTo>
                  <a:lnTo>
                    <a:pt x="40797" y="5034"/>
                  </a:lnTo>
                  <a:lnTo>
                    <a:pt x="37808" y="3916"/>
                  </a:lnTo>
                  <a:lnTo>
                    <a:pt x="34221" y="7132"/>
                  </a:lnTo>
                  <a:lnTo>
                    <a:pt x="29738" y="6153"/>
                  </a:lnTo>
                  <a:lnTo>
                    <a:pt x="24209" y="11608"/>
                  </a:lnTo>
                  <a:lnTo>
                    <a:pt x="18679" y="5734"/>
                  </a:lnTo>
                  <a:lnTo>
                    <a:pt x="14196" y="10209"/>
                  </a:lnTo>
                  <a:lnTo>
                    <a:pt x="9414" y="11188"/>
                  </a:lnTo>
                  <a:lnTo>
                    <a:pt x="5379" y="9790"/>
                  </a:lnTo>
                  <a:lnTo>
                    <a:pt x="5678" y="10209"/>
                  </a:lnTo>
                  <a:lnTo>
                    <a:pt x="3437" y="12867"/>
                  </a:lnTo>
                  <a:lnTo>
                    <a:pt x="5678" y="16223"/>
                  </a:lnTo>
                  <a:lnTo>
                    <a:pt x="3885" y="19160"/>
                  </a:lnTo>
                  <a:lnTo>
                    <a:pt x="1494" y="19160"/>
                  </a:lnTo>
                  <a:lnTo>
                    <a:pt x="0" y="21818"/>
                  </a:lnTo>
                  <a:lnTo>
                    <a:pt x="3735" y="24615"/>
                  </a:lnTo>
                  <a:lnTo>
                    <a:pt x="2092" y="30349"/>
                  </a:lnTo>
                  <a:lnTo>
                    <a:pt x="4632" y="33566"/>
                  </a:lnTo>
                  <a:lnTo>
                    <a:pt x="9115" y="33846"/>
                  </a:lnTo>
                  <a:lnTo>
                    <a:pt x="7920" y="39160"/>
                  </a:lnTo>
                  <a:lnTo>
                    <a:pt x="8816" y="38881"/>
                  </a:lnTo>
                  <a:lnTo>
                    <a:pt x="14645" y="35944"/>
                  </a:lnTo>
                  <a:lnTo>
                    <a:pt x="18829" y="32587"/>
                  </a:lnTo>
                  <a:lnTo>
                    <a:pt x="24358" y="32587"/>
                  </a:lnTo>
                  <a:lnTo>
                    <a:pt x="30037" y="35664"/>
                  </a:lnTo>
                  <a:lnTo>
                    <a:pt x="35267" y="40559"/>
                  </a:lnTo>
                  <a:lnTo>
                    <a:pt x="36762" y="46853"/>
                  </a:lnTo>
                  <a:lnTo>
                    <a:pt x="37658" y="53286"/>
                  </a:lnTo>
                  <a:lnTo>
                    <a:pt x="42291" y="56503"/>
                  </a:lnTo>
                  <a:lnTo>
                    <a:pt x="44234" y="60419"/>
                  </a:lnTo>
                  <a:lnTo>
                    <a:pt x="50361" y="63636"/>
                  </a:lnTo>
                  <a:lnTo>
                    <a:pt x="55442" y="70629"/>
                  </a:lnTo>
                  <a:lnTo>
                    <a:pt x="63063" y="76363"/>
                  </a:lnTo>
                  <a:lnTo>
                    <a:pt x="70386" y="79160"/>
                  </a:lnTo>
                  <a:lnTo>
                    <a:pt x="74271" y="82097"/>
                  </a:lnTo>
                  <a:lnTo>
                    <a:pt x="76363" y="85874"/>
                  </a:lnTo>
                  <a:lnTo>
                    <a:pt x="82191" y="85874"/>
                  </a:lnTo>
                  <a:lnTo>
                    <a:pt x="85031" y="93846"/>
                  </a:lnTo>
                  <a:lnTo>
                    <a:pt x="88169" y="92727"/>
                  </a:lnTo>
                  <a:lnTo>
                    <a:pt x="91457" y="97062"/>
                  </a:lnTo>
                  <a:lnTo>
                    <a:pt x="92951" y="103496"/>
                  </a:lnTo>
                  <a:lnTo>
                    <a:pt x="95491" y="108111"/>
                  </a:lnTo>
                  <a:lnTo>
                    <a:pt x="92652" y="109790"/>
                  </a:lnTo>
                  <a:lnTo>
                    <a:pt x="90560" y="114685"/>
                  </a:lnTo>
                  <a:lnTo>
                    <a:pt x="89066" y="119720"/>
                  </a:lnTo>
                  <a:lnTo>
                    <a:pt x="93848" y="120000"/>
                  </a:lnTo>
                  <a:lnTo>
                    <a:pt x="95641" y="116363"/>
                  </a:lnTo>
                  <a:lnTo>
                    <a:pt x="99377" y="114965"/>
                  </a:lnTo>
                  <a:lnTo>
                    <a:pt x="100273" y="109790"/>
                  </a:lnTo>
                  <a:lnTo>
                    <a:pt x="105205" y="108951"/>
                  </a:lnTo>
                  <a:lnTo>
                    <a:pt x="106400" y="104895"/>
                  </a:lnTo>
                  <a:lnTo>
                    <a:pt x="104906" y="100979"/>
                  </a:lnTo>
                  <a:lnTo>
                    <a:pt x="100572" y="97902"/>
                  </a:lnTo>
                  <a:lnTo>
                    <a:pt x="98929" y="95804"/>
                  </a:lnTo>
                  <a:lnTo>
                    <a:pt x="99975" y="90489"/>
                  </a:lnTo>
                  <a:lnTo>
                    <a:pt x="101618" y="89510"/>
                  </a:lnTo>
                  <a:lnTo>
                    <a:pt x="102515" y="88531"/>
                  </a:lnTo>
                  <a:lnTo>
                    <a:pt x="106550" y="87412"/>
                  </a:lnTo>
                  <a:lnTo>
                    <a:pt x="108792" y="89510"/>
                  </a:lnTo>
                  <a:lnTo>
                    <a:pt x="112826" y="89650"/>
                  </a:lnTo>
                  <a:lnTo>
                    <a:pt x="115815" y="94965"/>
                  </a:lnTo>
                  <a:lnTo>
                    <a:pt x="119103" y="95244"/>
                  </a:lnTo>
                  <a:lnTo>
                    <a:pt x="120000" y="89650"/>
                  </a:lnTo>
                  <a:lnTo>
                    <a:pt x="116413" y="86713"/>
                  </a:lnTo>
                  <a:lnTo>
                    <a:pt x="110585" y="82797"/>
                  </a:lnTo>
                  <a:lnTo>
                    <a:pt x="106699" y="79160"/>
                  </a:lnTo>
                  <a:lnTo>
                    <a:pt x="98032" y="76223"/>
                  </a:lnTo>
                  <a:lnTo>
                    <a:pt x="93250" y="73006"/>
                  </a:lnTo>
                  <a:lnTo>
                    <a:pt x="95491" y="71328"/>
                  </a:lnTo>
                  <a:lnTo>
                    <a:pt x="94744" y="67832"/>
                  </a:lnTo>
                  <a:lnTo>
                    <a:pt x="86973" y="69090"/>
                  </a:lnTo>
                  <a:lnTo>
                    <a:pt x="80697" y="65034"/>
                  </a:lnTo>
                  <a:lnTo>
                    <a:pt x="73374" y="57342"/>
                  </a:lnTo>
                  <a:lnTo>
                    <a:pt x="70684" y="50209"/>
                  </a:lnTo>
                  <a:lnTo>
                    <a:pt x="64856" y="44615"/>
                  </a:lnTo>
                  <a:lnTo>
                    <a:pt x="58879" y="39440"/>
                  </a:lnTo>
                  <a:lnTo>
                    <a:pt x="56936" y="32307"/>
                  </a:lnTo>
                  <a:lnTo>
                    <a:pt x="59178" y="27692"/>
                  </a:lnTo>
                  <a:lnTo>
                    <a:pt x="57833" y="21958"/>
                  </a:lnTo>
                  <a:lnTo>
                    <a:pt x="63063" y="18881"/>
                  </a:lnTo>
                  <a:lnTo>
                    <a:pt x="66650" y="17622"/>
                  </a:lnTo>
                  <a:lnTo>
                    <a:pt x="70684" y="19720"/>
                  </a:lnTo>
                  <a:lnTo>
                    <a:pt x="70684" y="19720"/>
                  </a:lnTo>
                  <a:lnTo>
                    <a:pt x="72777" y="16643"/>
                  </a:lnTo>
                  <a:lnTo>
                    <a:pt x="70834" y="12167"/>
                  </a:lnTo>
                  <a:close/>
                </a:path>
              </a:pathLst>
            </a:cu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3" name="Google Shape;1800;p176">
              <a:extLst>
                <a:ext uri="{FF2B5EF4-FFF2-40B4-BE49-F238E27FC236}">
                  <a16:creationId xmlns:a16="http://schemas.microsoft.com/office/drawing/2014/main" id="{4342CE80-0C59-0D40-9AE2-C98CB0923BD7}"/>
                </a:ext>
              </a:extLst>
            </p:cNvPr>
            <p:cNvSpPr/>
            <p:nvPr userDrawn="1"/>
          </p:nvSpPr>
          <p:spPr>
            <a:xfrm>
              <a:off x="5564624" y="1714532"/>
              <a:ext cx="201300" cy="31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714" y="120000"/>
                  </a:moveTo>
                  <a:lnTo>
                    <a:pt x="60714" y="110526"/>
                  </a:lnTo>
                  <a:lnTo>
                    <a:pt x="56428" y="95639"/>
                  </a:lnTo>
                  <a:lnTo>
                    <a:pt x="70714" y="83007"/>
                  </a:lnTo>
                  <a:lnTo>
                    <a:pt x="79285" y="75338"/>
                  </a:lnTo>
                  <a:lnTo>
                    <a:pt x="90000" y="65864"/>
                  </a:lnTo>
                  <a:lnTo>
                    <a:pt x="110000" y="64962"/>
                  </a:lnTo>
                  <a:lnTo>
                    <a:pt x="120000" y="54135"/>
                  </a:lnTo>
                  <a:lnTo>
                    <a:pt x="100000" y="49624"/>
                  </a:lnTo>
                  <a:lnTo>
                    <a:pt x="92857" y="41954"/>
                  </a:lnTo>
                  <a:lnTo>
                    <a:pt x="98571" y="34736"/>
                  </a:lnTo>
                  <a:lnTo>
                    <a:pt x="97142" y="23007"/>
                  </a:lnTo>
                  <a:lnTo>
                    <a:pt x="111428" y="12631"/>
                  </a:lnTo>
                  <a:lnTo>
                    <a:pt x="108571" y="0"/>
                  </a:lnTo>
                  <a:lnTo>
                    <a:pt x="88571" y="0"/>
                  </a:lnTo>
                  <a:lnTo>
                    <a:pt x="62142" y="15338"/>
                  </a:lnTo>
                  <a:lnTo>
                    <a:pt x="36428" y="17142"/>
                  </a:lnTo>
                  <a:lnTo>
                    <a:pt x="13571" y="28421"/>
                  </a:lnTo>
                  <a:lnTo>
                    <a:pt x="5000" y="52330"/>
                  </a:lnTo>
                  <a:lnTo>
                    <a:pt x="5000" y="80300"/>
                  </a:lnTo>
                  <a:lnTo>
                    <a:pt x="16428" y="94736"/>
                  </a:lnTo>
                  <a:lnTo>
                    <a:pt x="0" y="107819"/>
                  </a:lnTo>
                  <a:lnTo>
                    <a:pt x="16428" y="118646"/>
                  </a:lnTo>
                  <a:lnTo>
                    <a:pt x="39285" y="116842"/>
                  </a:lnTo>
                  <a:lnTo>
                    <a:pt x="70714" y="120000"/>
                  </a:lnTo>
                  <a:close/>
                </a:path>
              </a:pathLst>
            </a:custGeom>
            <a:solidFill>
              <a:srgbClr val="D7EAE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4" name="Google Shape;1801;p176">
              <a:extLst>
                <a:ext uri="{FF2B5EF4-FFF2-40B4-BE49-F238E27FC236}">
                  <a16:creationId xmlns:a16="http://schemas.microsoft.com/office/drawing/2014/main" id="{9774B5A8-AB28-2642-B0B3-3FFF041843A8}"/>
                </a:ext>
              </a:extLst>
            </p:cNvPr>
            <p:cNvSpPr/>
            <p:nvPr userDrawn="1"/>
          </p:nvSpPr>
          <p:spPr>
            <a:xfrm>
              <a:off x="5957531" y="2052336"/>
              <a:ext cx="723600" cy="66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85" y="28094"/>
                  </a:moveTo>
                  <a:lnTo>
                    <a:pt x="3178" y="34845"/>
                  </a:lnTo>
                  <a:lnTo>
                    <a:pt x="0" y="39419"/>
                  </a:lnTo>
                  <a:lnTo>
                    <a:pt x="4768" y="47695"/>
                  </a:lnTo>
                  <a:lnTo>
                    <a:pt x="5562" y="54228"/>
                  </a:lnTo>
                  <a:lnTo>
                    <a:pt x="9337" y="58584"/>
                  </a:lnTo>
                  <a:lnTo>
                    <a:pt x="4966" y="64464"/>
                  </a:lnTo>
                  <a:lnTo>
                    <a:pt x="9337" y="72522"/>
                  </a:lnTo>
                  <a:lnTo>
                    <a:pt x="9337" y="78402"/>
                  </a:lnTo>
                  <a:lnTo>
                    <a:pt x="9536" y="78838"/>
                  </a:lnTo>
                  <a:lnTo>
                    <a:pt x="13509" y="82540"/>
                  </a:lnTo>
                  <a:lnTo>
                    <a:pt x="19271" y="86460"/>
                  </a:lnTo>
                  <a:lnTo>
                    <a:pt x="27417" y="87985"/>
                  </a:lnTo>
                  <a:lnTo>
                    <a:pt x="24635" y="92776"/>
                  </a:lnTo>
                  <a:lnTo>
                    <a:pt x="29006" y="96479"/>
                  </a:lnTo>
                  <a:lnTo>
                    <a:pt x="33576" y="98003"/>
                  </a:lnTo>
                  <a:lnTo>
                    <a:pt x="32582" y="92776"/>
                  </a:lnTo>
                  <a:lnTo>
                    <a:pt x="37748" y="95390"/>
                  </a:lnTo>
                  <a:lnTo>
                    <a:pt x="40529" y="101270"/>
                  </a:lnTo>
                  <a:lnTo>
                    <a:pt x="52847" y="103448"/>
                  </a:lnTo>
                  <a:lnTo>
                    <a:pt x="56026" y="109981"/>
                  </a:lnTo>
                  <a:lnTo>
                    <a:pt x="56225" y="110199"/>
                  </a:lnTo>
                  <a:lnTo>
                    <a:pt x="59403" y="113901"/>
                  </a:lnTo>
                  <a:lnTo>
                    <a:pt x="64172" y="110635"/>
                  </a:lnTo>
                  <a:lnTo>
                    <a:pt x="69337" y="114990"/>
                  </a:lnTo>
                  <a:lnTo>
                    <a:pt x="76688" y="113030"/>
                  </a:lnTo>
                  <a:lnTo>
                    <a:pt x="81258" y="116079"/>
                  </a:lnTo>
                  <a:lnTo>
                    <a:pt x="87814" y="112595"/>
                  </a:lnTo>
                  <a:lnTo>
                    <a:pt x="95165" y="114990"/>
                  </a:lnTo>
                  <a:lnTo>
                    <a:pt x="105298" y="120000"/>
                  </a:lnTo>
                  <a:lnTo>
                    <a:pt x="105695" y="119346"/>
                  </a:lnTo>
                  <a:lnTo>
                    <a:pt x="105695" y="109764"/>
                  </a:lnTo>
                  <a:lnTo>
                    <a:pt x="108874" y="103448"/>
                  </a:lnTo>
                  <a:lnTo>
                    <a:pt x="114238" y="95390"/>
                  </a:lnTo>
                  <a:lnTo>
                    <a:pt x="118609" y="94301"/>
                  </a:lnTo>
                  <a:lnTo>
                    <a:pt x="120000" y="84065"/>
                  </a:lnTo>
                  <a:lnTo>
                    <a:pt x="115231" y="76442"/>
                  </a:lnTo>
                  <a:lnTo>
                    <a:pt x="112251" y="69909"/>
                  </a:lnTo>
                  <a:lnTo>
                    <a:pt x="111059" y="66860"/>
                  </a:lnTo>
                  <a:lnTo>
                    <a:pt x="112251" y="58148"/>
                  </a:lnTo>
                  <a:lnTo>
                    <a:pt x="106688" y="54882"/>
                  </a:lnTo>
                  <a:lnTo>
                    <a:pt x="108476" y="49219"/>
                  </a:lnTo>
                  <a:lnTo>
                    <a:pt x="113642" y="44863"/>
                  </a:lnTo>
                  <a:lnTo>
                    <a:pt x="114238" y="37241"/>
                  </a:lnTo>
                  <a:lnTo>
                    <a:pt x="111059" y="29183"/>
                  </a:lnTo>
                  <a:lnTo>
                    <a:pt x="107880" y="22431"/>
                  </a:lnTo>
                  <a:lnTo>
                    <a:pt x="106887" y="18076"/>
                  </a:lnTo>
                  <a:lnTo>
                    <a:pt x="105496" y="11978"/>
                  </a:lnTo>
                  <a:lnTo>
                    <a:pt x="102317" y="8929"/>
                  </a:lnTo>
                  <a:lnTo>
                    <a:pt x="97350" y="8275"/>
                  </a:lnTo>
                  <a:lnTo>
                    <a:pt x="97152" y="10235"/>
                  </a:lnTo>
                  <a:lnTo>
                    <a:pt x="90596" y="11542"/>
                  </a:lnTo>
                  <a:lnTo>
                    <a:pt x="80860" y="11978"/>
                  </a:lnTo>
                  <a:lnTo>
                    <a:pt x="72317" y="12196"/>
                  </a:lnTo>
                  <a:lnTo>
                    <a:pt x="66556" y="10671"/>
                  </a:lnTo>
                  <a:lnTo>
                    <a:pt x="64569" y="7622"/>
                  </a:lnTo>
                  <a:lnTo>
                    <a:pt x="62384" y="9582"/>
                  </a:lnTo>
                  <a:lnTo>
                    <a:pt x="53245" y="9582"/>
                  </a:lnTo>
                  <a:lnTo>
                    <a:pt x="50066" y="0"/>
                  </a:lnTo>
                  <a:lnTo>
                    <a:pt x="43311" y="435"/>
                  </a:lnTo>
                  <a:lnTo>
                    <a:pt x="34768" y="2177"/>
                  </a:lnTo>
                  <a:lnTo>
                    <a:pt x="26225" y="11760"/>
                  </a:lnTo>
                  <a:lnTo>
                    <a:pt x="14503" y="13720"/>
                  </a:lnTo>
                  <a:lnTo>
                    <a:pt x="6357" y="19382"/>
                  </a:lnTo>
                  <a:lnTo>
                    <a:pt x="6158" y="19165"/>
                  </a:lnTo>
                  <a:lnTo>
                    <a:pt x="5960" y="21560"/>
                  </a:lnTo>
                  <a:lnTo>
                    <a:pt x="2185" y="28094"/>
                  </a:lnTo>
                  <a:close/>
                </a:path>
              </a:pathLst>
            </a:cu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5" name="Google Shape;1802;p176">
              <a:extLst>
                <a:ext uri="{FF2B5EF4-FFF2-40B4-BE49-F238E27FC236}">
                  <a16:creationId xmlns:a16="http://schemas.microsoft.com/office/drawing/2014/main" id="{FA4A7F07-6E5D-954B-90AD-8067FA38F032}"/>
                </a:ext>
              </a:extLst>
            </p:cNvPr>
            <p:cNvSpPr/>
            <p:nvPr userDrawn="1"/>
          </p:nvSpPr>
          <p:spPr>
            <a:xfrm>
              <a:off x="4484131" y="2385348"/>
              <a:ext cx="997800" cy="99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009" y="101416"/>
                  </a:moveTo>
                  <a:lnTo>
                    <a:pt x="101560" y="98103"/>
                  </a:lnTo>
                  <a:lnTo>
                    <a:pt x="103145" y="92196"/>
                  </a:lnTo>
                  <a:lnTo>
                    <a:pt x="99543" y="89315"/>
                  </a:lnTo>
                  <a:lnTo>
                    <a:pt x="100984" y="86578"/>
                  </a:lnTo>
                  <a:lnTo>
                    <a:pt x="103289" y="86578"/>
                  </a:lnTo>
                  <a:lnTo>
                    <a:pt x="105018" y="83553"/>
                  </a:lnTo>
                  <a:lnTo>
                    <a:pt x="102857" y="80096"/>
                  </a:lnTo>
                  <a:lnTo>
                    <a:pt x="105018" y="77358"/>
                  </a:lnTo>
                  <a:lnTo>
                    <a:pt x="104729" y="76926"/>
                  </a:lnTo>
                  <a:lnTo>
                    <a:pt x="103289" y="74765"/>
                  </a:lnTo>
                  <a:lnTo>
                    <a:pt x="102136" y="70444"/>
                  </a:lnTo>
                  <a:lnTo>
                    <a:pt x="98247" y="70444"/>
                  </a:lnTo>
                  <a:lnTo>
                    <a:pt x="98247" y="73037"/>
                  </a:lnTo>
                  <a:lnTo>
                    <a:pt x="94645" y="73469"/>
                  </a:lnTo>
                  <a:lnTo>
                    <a:pt x="94933" y="70012"/>
                  </a:lnTo>
                  <a:lnTo>
                    <a:pt x="99255" y="65834"/>
                  </a:lnTo>
                  <a:lnTo>
                    <a:pt x="102569" y="61800"/>
                  </a:lnTo>
                  <a:lnTo>
                    <a:pt x="106458" y="56470"/>
                  </a:lnTo>
                  <a:lnTo>
                    <a:pt x="111644" y="55174"/>
                  </a:lnTo>
                  <a:lnTo>
                    <a:pt x="112076" y="55030"/>
                  </a:lnTo>
                  <a:lnTo>
                    <a:pt x="115246" y="44081"/>
                  </a:lnTo>
                  <a:lnTo>
                    <a:pt x="120000" y="38031"/>
                  </a:lnTo>
                  <a:lnTo>
                    <a:pt x="115246" y="34861"/>
                  </a:lnTo>
                  <a:lnTo>
                    <a:pt x="108331" y="33421"/>
                  </a:lnTo>
                  <a:lnTo>
                    <a:pt x="105306" y="29243"/>
                  </a:lnTo>
                  <a:lnTo>
                    <a:pt x="105162" y="29243"/>
                  </a:lnTo>
                  <a:lnTo>
                    <a:pt x="100408" y="28523"/>
                  </a:lnTo>
                  <a:lnTo>
                    <a:pt x="100264" y="28523"/>
                  </a:lnTo>
                  <a:lnTo>
                    <a:pt x="97094" y="25498"/>
                  </a:lnTo>
                  <a:lnTo>
                    <a:pt x="92484" y="22328"/>
                  </a:lnTo>
                  <a:lnTo>
                    <a:pt x="91764" y="16278"/>
                  </a:lnTo>
                  <a:lnTo>
                    <a:pt x="89171" y="19591"/>
                  </a:lnTo>
                  <a:lnTo>
                    <a:pt x="86290" y="18151"/>
                  </a:lnTo>
                  <a:lnTo>
                    <a:pt x="86722" y="13397"/>
                  </a:lnTo>
                  <a:lnTo>
                    <a:pt x="81104" y="10948"/>
                  </a:lnTo>
                  <a:lnTo>
                    <a:pt x="79951" y="8067"/>
                  </a:lnTo>
                  <a:lnTo>
                    <a:pt x="74909" y="6626"/>
                  </a:lnTo>
                  <a:lnTo>
                    <a:pt x="74045" y="0"/>
                  </a:lnTo>
                  <a:lnTo>
                    <a:pt x="72460" y="720"/>
                  </a:lnTo>
                  <a:lnTo>
                    <a:pt x="65978" y="3457"/>
                  </a:lnTo>
                  <a:lnTo>
                    <a:pt x="63529" y="11524"/>
                  </a:lnTo>
                  <a:lnTo>
                    <a:pt x="58199" y="14261"/>
                  </a:lnTo>
                  <a:lnTo>
                    <a:pt x="53013" y="14549"/>
                  </a:lnTo>
                  <a:lnTo>
                    <a:pt x="48835" y="15990"/>
                  </a:lnTo>
                  <a:lnTo>
                    <a:pt x="49699" y="19447"/>
                  </a:lnTo>
                  <a:lnTo>
                    <a:pt x="41488" y="20024"/>
                  </a:lnTo>
                  <a:lnTo>
                    <a:pt x="35726" y="17430"/>
                  </a:lnTo>
                  <a:lnTo>
                    <a:pt x="35726" y="13685"/>
                  </a:lnTo>
                  <a:lnTo>
                    <a:pt x="30396" y="12533"/>
                  </a:lnTo>
                  <a:lnTo>
                    <a:pt x="31548" y="17142"/>
                  </a:lnTo>
                  <a:lnTo>
                    <a:pt x="31548" y="25642"/>
                  </a:lnTo>
                  <a:lnTo>
                    <a:pt x="29243" y="27370"/>
                  </a:lnTo>
                  <a:lnTo>
                    <a:pt x="25498" y="24777"/>
                  </a:lnTo>
                  <a:lnTo>
                    <a:pt x="20312" y="26794"/>
                  </a:lnTo>
                  <a:lnTo>
                    <a:pt x="18871" y="22184"/>
                  </a:lnTo>
                  <a:lnTo>
                    <a:pt x="14693" y="20312"/>
                  </a:lnTo>
                  <a:lnTo>
                    <a:pt x="12388" y="21896"/>
                  </a:lnTo>
                  <a:lnTo>
                    <a:pt x="8499" y="21896"/>
                  </a:lnTo>
                  <a:lnTo>
                    <a:pt x="4753" y="21320"/>
                  </a:lnTo>
                  <a:lnTo>
                    <a:pt x="0" y="23625"/>
                  </a:lnTo>
                  <a:lnTo>
                    <a:pt x="3025" y="26506"/>
                  </a:lnTo>
                  <a:lnTo>
                    <a:pt x="0" y="29243"/>
                  </a:lnTo>
                  <a:lnTo>
                    <a:pt x="2448" y="32701"/>
                  </a:lnTo>
                  <a:lnTo>
                    <a:pt x="6194" y="32124"/>
                  </a:lnTo>
                  <a:lnTo>
                    <a:pt x="9507" y="34717"/>
                  </a:lnTo>
                  <a:lnTo>
                    <a:pt x="13253" y="35870"/>
                  </a:lnTo>
                  <a:lnTo>
                    <a:pt x="17719" y="40624"/>
                  </a:lnTo>
                  <a:lnTo>
                    <a:pt x="17719" y="44081"/>
                  </a:lnTo>
                  <a:lnTo>
                    <a:pt x="21464" y="45234"/>
                  </a:lnTo>
                  <a:lnTo>
                    <a:pt x="20888" y="49555"/>
                  </a:lnTo>
                  <a:lnTo>
                    <a:pt x="21464" y="55750"/>
                  </a:lnTo>
                  <a:lnTo>
                    <a:pt x="27226" y="61224"/>
                  </a:lnTo>
                  <a:lnTo>
                    <a:pt x="25210" y="64249"/>
                  </a:lnTo>
                  <a:lnTo>
                    <a:pt x="26650" y="68571"/>
                  </a:lnTo>
                  <a:lnTo>
                    <a:pt x="29243" y="72749"/>
                  </a:lnTo>
                  <a:lnTo>
                    <a:pt x="28667" y="77358"/>
                  </a:lnTo>
                  <a:lnTo>
                    <a:pt x="28379" y="75054"/>
                  </a:lnTo>
                  <a:lnTo>
                    <a:pt x="25210" y="70588"/>
                  </a:lnTo>
                  <a:lnTo>
                    <a:pt x="23481" y="79087"/>
                  </a:lnTo>
                  <a:lnTo>
                    <a:pt x="20600" y="89747"/>
                  </a:lnTo>
                  <a:lnTo>
                    <a:pt x="18007" y="96950"/>
                  </a:lnTo>
                  <a:lnTo>
                    <a:pt x="13685" y="98823"/>
                  </a:lnTo>
                  <a:lnTo>
                    <a:pt x="15414" y="102280"/>
                  </a:lnTo>
                  <a:lnTo>
                    <a:pt x="19159" y="104729"/>
                  </a:lnTo>
                  <a:lnTo>
                    <a:pt x="23481" y="107611"/>
                  </a:lnTo>
                  <a:lnTo>
                    <a:pt x="25354" y="109771"/>
                  </a:lnTo>
                  <a:lnTo>
                    <a:pt x="28235" y="108907"/>
                  </a:lnTo>
                  <a:lnTo>
                    <a:pt x="30684" y="112220"/>
                  </a:lnTo>
                  <a:lnTo>
                    <a:pt x="36590" y="114237"/>
                  </a:lnTo>
                  <a:lnTo>
                    <a:pt x="37022" y="110060"/>
                  </a:lnTo>
                  <a:lnTo>
                    <a:pt x="42496" y="113085"/>
                  </a:lnTo>
                  <a:lnTo>
                    <a:pt x="47106" y="117695"/>
                  </a:lnTo>
                  <a:lnTo>
                    <a:pt x="47106" y="117695"/>
                  </a:lnTo>
                  <a:lnTo>
                    <a:pt x="52581" y="118991"/>
                  </a:lnTo>
                  <a:lnTo>
                    <a:pt x="58055" y="119855"/>
                  </a:lnTo>
                  <a:lnTo>
                    <a:pt x="60936" y="120000"/>
                  </a:lnTo>
                  <a:lnTo>
                    <a:pt x="60504" y="117695"/>
                  </a:lnTo>
                  <a:lnTo>
                    <a:pt x="61224" y="111212"/>
                  </a:lnTo>
                  <a:lnTo>
                    <a:pt x="65114" y="108331"/>
                  </a:lnTo>
                  <a:lnTo>
                    <a:pt x="70732" y="106026"/>
                  </a:lnTo>
                  <a:lnTo>
                    <a:pt x="76206" y="108331"/>
                  </a:lnTo>
                  <a:lnTo>
                    <a:pt x="82400" y="110060"/>
                  </a:lnTo>
                  <a:lnTo>
                    <a:pt x="86866" y="113229"/>
                  </a:lnTo>
                  <a:lnTo>
                    <a:pt x="93205" y="115390"/>
                  </a:lnTo>
                  <a:lnTo>
                    <a:pt x="98823" y="112364"/>
                  </a:lnTo>
                  <a:lnTo>
                    <a:pt x="104009" y="108907"/>
                  </a:lnTo>
                  <a:lnTo>
                    <a:pt x="107178" y="107178"/>
                  </a:lnTo>
                  <a:lnTo>
                    <a:pt x="108331" y="101704"/>
                  </a:lnTo>
                  <a:lnTo>
                    <a:pt x="104009" y="101416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6" name="Google Shape;1803;p176">
              <a:extLst>
                <a:ext uri="{FF2B5EF4-FFF2-40B4-BE49-F238E27FC236}">
                  <a16:creationId xmlns:a16="http://schemas.microsoft.com/office/drawing/2014/main" id="{EFDD6C9F-BFA0-224C-966B-43EA8731B713}"/>
                </a:ext>
              </a:extLst>
            </p:cNvPr>
            <p:cNvSpPr/>
            <p:nvPr userDrawn="1"/>
          </p:nvSpPr>
          <p:spPr>
            <a:xfrm>
              <a:off x="6929016" y="3506569"/>
              <a:ext cx="2289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9005" y="12923"/>
                  </a:moveTo>
                  <a:lnTo>
                    <a:pt x="40209" y="0"/>
                  </a:lnTo>
                  <a:lnTo>
                    <a:pt x="18219" y="11076"/>
                  </a:lnTo>
                  <a:lnTo>
                    <a:pt x="11308" y="24000"/>
                  </a:lnTo>
                  <a:lnTo>
                    <a:pt x="9424" y="28615"/>
                  </a:lnTo>
                  <a:lnTo>
                    <a:pt x="16963" y="63692"/>
                  </a:lnTo>
                  <a:lnTo>
                    <a:pt x="3769" y="88615"/>
                  </a:lnTo>
                  <a:lnTo>
                    <a:pt x="0" y="119076"/>
                  </a:lnTo>
                  <a:lnTo>
                    <a:pt x="1256" y="120000"/>
                  </a:lnTo>
                  <a:lnTo>
                    <a:pt x="18848" y="112615"/>
                  </a:lnTo>
                  <a:lnTo>
                    <a:pt x="23874" y="118153"/>
                  </a:lnTo>
                  <a:lnTo>
                    <a:pt x="49633" y="107076"/>
                  </a:lnTo>
                  <a:lnTo>
                    <a:pt x="57172" y="77538"/>
                  </a:lnTo>
                  <a:lnTo>
                    <a:pt x="89214" y="62769"/>
                  </a:lnTo>
                  <a:lnTo>
                    <a:pt x="118743" y="59076"/>
                  </a:lnTo>
                  <a:lnTo>
                    <a:pt x="120000" y="42461"/>
                  </a:lnTo>
                  <a:lnTo>
                    <a:pt x="109319" y="38769"/>
                  </a:lnTo>
                  <a:lnTo>
                    <a:pt x="86701" y="17538"/>
                  </a:lnTo>
                  <a:lnTo>
                    <a:pt x="76020" y="923"/>
                  </a:lnTo>
                  <a:lnTo>
                    <a:pt x="69109" y="10153"/>
                  </a:lnTo>
                  <a:lnTo>
                    <a:pt x="49005" y="12923"/>
                  </a:lnTo>
                  <a:close/>
                </a:path>
              </a:pathLst>
            </a:custGeom>
            <a:solidFill>
              <a:srgbClr val="D6EAE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7" name="Google Shape;1804;p176">
              <a:extLst>
                <a:ext uri="{FF2B5EF4-FFF2-40B4-BE49-F238E27FC236}">
                  <a16:creationId xmlns:a16="http://schemas.microsoft.com/office/drawing/2014/main" id="{755DFAB6-C248-444C-8B5E-ECEC30B2E673}"/>
                </a:ext>
              </a:extLst>
            </p:cNvPr>
            <p:cNvSpPr/>
            <p:nvPr userDrawn="1"/>
          </p:nvSpPr>
          <p:spPr>
            <a:xfrm>
              <a:off x="5580197" y="2736329"/>
              <a:ext cx="583500" cy="28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2" y="74358"/>
                  </a:moveTo>
                  <a:lnTo>
                    <a:pt x="108911" y="62051"/>
                  </a:lnTo>
                  <a:lnTo>
                    <a:pt x="117535" y="57948"/>
                  </a:lnTo>
                  <a:lnTo>
                    <a:pt x="120000" y="47179"/>
                  </a:lnTo>
                  <a:lnTo>
                    <a:pt x="115811" y="30769"/>
                  </a:lnTo>
                  <a:lnTo>
                    <a:pt x="117535" y="13846"/>
                  </a:lnTo>
                  <a:lnTo>
                    <a:pt x="116796" y="13333"/>
                  </a:lnTo>
                  <a:lnTo>
                    <a:pt x="109404" y="10256"/>
                  </a:lnTo>
                  <a:lnTo>
                    <a:pt x="99301" y="512"/>
                  </a:lnTo>
                  <a:lnTo>
                    <a:pt x="87474" y="0"/>
                  </a:lnTo>
                  <a:lnTo>
                    <a:pt x="82299" y="16923"/>
                  </a:lnTo>
                  <a:lnTo>
                    <a:pt x="76878" y="16923"/>
                  </a:lnTo>
                  <a:lnTo>
                    <a:pt x="71950" y="10256"/>
                  </a:lnTo>
                  <a:lnTo>
                    <a:pt x="69486" y="6153"/>
                  </a:lnTo>
                  <a:lnTo>
                    <a:pt x="68254" y="19487"/>
                  </a:lnTo>
                  <a:lnTo>
                    <a:pt x="61848" y="16410"/>
                  </a:lnTo>
                  <a:lnTo>
                    <a:pt x="57412" y="28205"/>
                  </a:lnTo>
                  <a:lnTo>
                    <a:pt x="51745" y="38461"/>
                  </a:lnTo>
                  <a:lnTo>
                    <a:pt x="56673" y="64102"/>
                  </a:lnTo>
                  <a:lnTo>
                    <a:pt x="49527" y="58974"/>
                  </a:lnTo>
                  <a:lnTo>
                    <a:pt x="39671" y="56410"/>
                  </a:lnTo>
                  <a:lnTo>
                    <a:pt x="29075" y="62564"/>
                  </a:lnTo>
                  <a:lnTo>
                    <a:pt x="20944" y="68205"/>
                  </a:lnTo>
                  <a:lnTo>
                    <a:pt x="13305" y="54871"/>
                  </a:lnTo>
                  <a:lnTo>
                    <a:pt x="7145" y="63589"/>
                  </a:lnTo>
                  <a:lnTo>
                    <a:pt x="0" y="60512"/>
                  </a:lnTo>
                  <a:lnTo>
                    <a:pt x="6160" y="89230"/>
                  </a:lnTo>
                  <a:lnTo>
                    <a:pt x="14045" y="89230"/>
                  </a:lnTo>
                  <a:lnTo>
                    <a:pt x="14291" y="89743"/>
                  </a:lnTo>
                  <a:lnTo>
                    <a:pt x="17248" y="96923"/>
                  </a:lnTo>
                  <a:lnTo>
                    <a:pt x="23162" y="89230"/>
                  </a:lnTo>
                  <a:lnTo>
                    <a:pt x="37946" y="87692"/>
                  </a:lnTo>
                  <a:lnTo>
                    <a:pt x="45831" y="105128"/>
                  </a:lnTo>
                  <a:lnTo>
                    <a:pt x="61108" y="111794"/>
                  </a:lnTo>
                  <a:lnTo>
                    <a:pt x="65790" y="114871"/>
                  </a:lnTo>
                  <a:lnTo>
                    <a:pt x="70965" y="118461"/>
                  </a:lnTo>
                  <a:lnTo>
                    <a:pt x="81314" y="120000"/>
                  </a:lnTo>
                  <a:lnTo>
                    <a:pt x="90184" y="105128"/>
                  </a:lnTo>
                  <a:lnTo>
                    <a:pt x="102258" y="111794"/>
                  </a:lnTo>
                  <a:lnTo>
                    <a:pt x="102258" y="99487"/>
                  </a:lnTo>
                  <a:lnTo>
                    <a:pt x="105215" y="98974"/>
                  </a:lnTo>
                  <a:lnTo>
                    <a:pt x="107433" y="88717"/>
                  </a:lnTo>
                  <a:lnTo>
                    <a:pt x="111622" y="74358"/>
                  </a:lnTo>
                  <a:close/>
                </a:path>
              </a:pathLst>
            </a:custGeom>
            <a:solidFill>
              <a:srgbClr val="B1B1B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8" name="Google Shape;1805;p176">
              <a:extLst>
                <a:ext uri="{FF2B5EF4-FFF2-40B4-BE49-F238E27FC236}">
                  <a16:creationId xmlns:a16="http://schemas.microsoft.com/office/drawing/2014/main" id="{5669997C-0933-DC48-9F4F-E26458817963}"/>
                </a:ext>
              </a:extLst>
            </p:cNvPr>
            <p:cNvSpPr/>
            <p:nvPr userDrawn="1"/>
          </p:nvSpPr>
          <p:spPr>
            <a:xfrm>
              <a:off x="5800608" y="2485970"/>
              <a:ext cx="495900" cy="289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101" y="120000"/>
                  </a:moveTo>
                  <a:lnTo>
                    <a:pt x="43478" y="120000"/>
                  </a:lnTo>
                  <a:lnTo>
                    <a:pt x="49565" y="103636"/>
                  </a:lnTo>
                  <a:lnTo>
                    <a:pt x="63478" y="104132"/>
                  </a:lnTo>
                  <a:lnTo>
                    <a:pt x="75362" y="113553"/>
                  </a:lnTo>
                  <a:lnTo>
                    <a:pt x="84057" y="116528"/>
                  </a:lnTo>
                  <a:lnTo>
                    <a:pt x="88985" y="105619"/>
                  </a:lnTo>
                  <a:lnTo>
                    <a:pt x="98260" y="106611"/>
                  </a:lnTo>
                  <a:lnTo>
                    <a:pt x="102608" y="99173"/>
                  </a:lnTo>
                  <a:lnTo>
                    <a:pt x="106666" y="97190"/>
                  </a:lnTo>
                  <a:lnTo>
                    <a:pt x="106376" y="86776"/>
                  </a:lnTo>
                  <a:lnTo>
                    <a:pt x="113623" y="77355"/>
                  </a:lnTo>
                  <a:lnTo>
                    <a:pt x="118550" y="75867"/>
                  </a:lnTo>
                  <a:lnTo>
                    <a:pt x="120000" y="71404"/>
                  </a:lnTo>
                  <a:lnTo>
                    <a:pt x="119710" y="70909"/>
                  </a:lnTo>
                  <a:lnTo>
                    <a:pt x="115072" y="56033"/>
                  </a:lnTo>
                  <a:lnTo>
                    <a:pt x="97101" y="51074"/>
                  </a:lnTo>
                  <a:lnTo>
                    <a:pt x="93043" y="37685"/>
                  </a:lnTo>
                  <a:lnTo>
                    <a:pt x="85507" y="31735"/>
                  </a:lnTo>
                  <a:lnTo>
                    <a:pt x="86956" y="43636"/>
                  </a:lnTo>
                  <a:lnTo>
                    <a:pt x="80289" y="40165"/>
                  </a:lnTo>
                  <a:lnTo>
                    <a:pt x="73913" y="31735"/>
                  </a:lnTo>
                  <a:lnTo>
                    <a:pt x="77971" y="20826"/>
                  </a:lnTo>
                  <a:lnTo>
                    <a:pt x="66086" y="17355"/>
                  </a:lnTo>
                  <a:lnTo>
                    <a:pt x="57681" y="8429"/>
                  </a:lnTo>
                  <a:lnTo>
                    <a:pt x="51884" y="0"/>
                  </a:lnTo>
                  <a:lnTo>
                    <a:pt x="45797" y="10413"/>
                  </a:lnTo>
                  <a:lnTo>
                    <a:pt x="41159" y="1983"/>
                  </a:lnTo>
                  <a:lnTo>
                    <a:pt x="35072" y="12396"/>
                  </a:lnTo>
                  <a:lnTo>
                    <a:pt x="24637" y="20330"/>
                  </a:lnTo>
                  <a:lnTo>
                    <a:pt x="11014" y="28760"/>
                  </a:lnTo>
                  <a:lnTo>
                    <a:pt x="0" y="32231"/>
                  </a:lnTo>
                  <a:lnTo>
                    <a:pt x="5217" y="52066"/>
                  </a:lnTo>
                  <a:lnTo>
                    <a:pt x="4347" y="59008"/>
                  </a:lnTo>
                  <a:lnTo>
                    <a:pt x="10724" y="77851"/>
                  </a:lnTo>
                  <a:lnTo>
                    <a:pt x="21159" y="100661"/>
                  </a:lnTo>
                  <a:lnTo>
                    <a:pt x="28405" y="109586"/>
                  </a:lnTo>
                  <a:lnTo>
                    <a:pt x="31304" y="113553"/>
                  </a:lnTo>
                  <a:lnTo>
                    <a:pt x="37101" y="120000"/>
                  </a:lnTo>
                  <a:close/>
                </a:path>
              </a:pathLst>
            </a:custGeom>
            <a:solidFill>
              <a:srgbClr val="D7EAE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9" name="Google Shape;1806;p176">
              <a:extLst>
                <a:ext uri="{FF2B5EF4-FFF2-40B4-BE49-F238E27FC236}">
                  <a16:creationId xmlns:a16="http://schemas.microsoft.com/office/drawing/2014/main" id="{1D3E4365-14BB-D944-894F-C84B6096896A}"/>
                </a:ext>
              </a:extLst>
            </p:cNvPr>
            <p:cNvSpPr/>
            <p:nvPr userDrawn="1"/>
          </p:nvSpPr>
          <p:spPr>
            <a:xfrm>
              <a:off x="5315464" y="2539875"/>
              <a:ext cx="55200" cy="8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478" y="25945"/>
                  </a:moveTo>
                  <a:lnTo>
                    <a:pt x="46956" y="0"/>
                  </a:lnTo>
                  <a:lnTo>
                    <a:pt x="0" y="60000"/>
                  </a:lnTo>
                  <a:lnTo>
                    <a:pt x="5217" y="111891"/>
                  </a:lnTo>
                  <a:lnTo>
                    <a:pt x="7826" y="111891"/>
                  </a:lnTo>
                  <a:lnTo>
                    <a:pt x="93913" y="120000"/>
                  </a:lnTo>
                  <a:lnTo>
                    <a:pt x="120000" y="69729"/>
                  </a:lnTo>
                  <a:lnTo>
                    <a:pt x="83478" y="25945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0" name="Google Shape;1807;p176">
              <a:extLst>
                <a:ext uri="{FF2B5EF4-FFF2-40B4-BE49-F238E27FC236}">
                  <a16:creationId xmlns:a16="http://schemas.microsoft.com/office/drawing/2014/main" id="{BAB31FA9-56FC-AC49-9A90-52A32BF2A2CE}"/>
                </a:ext>
              </a:extLst>
            </p:cNvPr>
            <p:cNvSpPr/>
            <p:nvPr userDrawn="1"/>
          </p:nvSpPr>
          <p:spPr>
            <a:xfrm>
              <a:off x="4451788" y="1780415"/>
              <a:ext cx="179700" cy="15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600" y="30236"/>
                  </a:moveTo>
                  <a:lnTo>
                    <a:pt x="3200" y="46299"/>
                  </a:lnTo>
                  <a:lnTo>
                    <a:pt x="0" y="72755"/>
                  </a:lnTo>
                  <a:lnTo>
                    <a:pt x="20000" y="88818"/>
                  </a:lnTo>
                  <a:lnTo>
                    <a:pt x="40000" y="67086"/>
                  </a:lnTo>
                  <a:lnTo>
                    <a:pt x="53600" y="80314"/>
                  </a:lnTo>
                  <a:lnTo>
                    <a:pt x="52000" y="101102"/>
                  </a:lnTo>
                  <a:lnTo>
                    <a:pt x="73600" y="120000"/>
                  </a:lnTo>
                  <a:lnTo>
                    <a:pt x="74400" y="118110"/>
                  </a:lnTo>
                  <a:lnTo>
                    <a:pt x="108000" y="107716"/>
                  </a:lnTo>
                  <a:lnTo>
                    <a:pt x="120000" y="82204"/>
                  </a:lnTo>
                  <a:lnTo>
                    <a:pt x="117600" y="46299"/>
                  </a:lnTo>
                  <a:lnTo>
                    <a:pt x="100000" y="9448"/>
                  </a:lnTo>
                  <a:lnTo>
                    <a:pt x="62400" y="5669"/>
                  </a:lnTo>
                  <a:lnTo>
                    <a:pt x="59200" y="0"/>
                  </a:lnTo>
                  <a:lnTo>
                    <a:pt x="43200" y="17007"/>
                  </a:lnTo>
                  <a:lnTo>
                    <a:pt x="21600" y="30236"/>
                  </a:lnTo>
                  <a:close/>
                </a:path>
              </a:pathLst>
            </a:cu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1" name="Google Shape;1808;p176">
              <a:extLst>
                <a:ext uri="{FF2B5EF4-FFF2-40B4-BE49-F238E27FC236}">
                  <a16:creationId xmlns:a16="http://schemas.microsoft.com/office/drawing/2014/main" id="{DE9048DC-9A79-5E40-B53F-DD4911A8EE70}"/>
                </a:ext>
              </a:extLst>
            </p:cNvPr>
            <p:cNvSpPr/>
            <p:nvPr userDrawn="1"/>
          </p:nvSpPr>
          <p:spPr>
            <a:xfrm>
              <a:off x="5441242" y="27908"/>
              <a:ext cx="1321200" cy="16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010" y="113034"/>
                  </a:moveTo>
                  <a:lnTo>
                    <a:pt x="37316" y="110742"/>
                  </a:lnTo>
                  <a:lnTo>
                    <a:pt x="36228" y="107479"/>
                  </a:lnTo>
                  <a:lnTo>
                    <a:pt x="37969" y="106862"/>
                  </a:lnTo>
                  <a:lnTo>
                    <a:pt x="36881" y="105011"/>
                  </a:lnTo>
                  <a:lnTo>
                    <a:pt x="39601" y="104658"/>
                  </a:lnTo>
                  <a:lnTo>
                    <a:pt x="41776" y="100426"/>
                  </a:lnTo>
                  <a:lnTo>
                    <a:pt x="39818" y="95576"/>
                  </a:lnTo>
                  <a:lnTo>
                    <a:pt x="42647" y="95047"/>
                  </a:lnTo>
                  <a:lnTo>
                    <a:pt x="43735" y="92843"/>
                  </a:lnTo>
                  <a:lnTo>
                    <a:pt x="42647" y="90551"/>
                  </a:lnTo>
                  <a:lnTo>
                    <a:pt x="41124" y="90198"/>
                  </a:lnTo>
                  <a:lnTo>
                    <a:pt x="40036" y="87817"/>
                  </a:lnTo>
                  <a:lnTo>
                    <a:pt x="41124" y="85525"/>
                  </a:lnTo>
                  <a:lnTo>
                    <a:pt x="40689" y="81204"/>
                  </a:lnTo>
                  <a:lnTo>
                    <a:pt x="41559" y="78295"/>
                  </a:lnTo>
                  <a:lnTo>
                    <a:pt x="41124" y="75033"/>
                  </a:lnTo>
                  <a:lnTo>
                    <a:pt x="43300" y="70712"/>
                  </a:lnTo>
                  <a:lnTo>
                    <a:pt x="47543" y="68596"/>
                  </a:lnTo>
                  <a:lnTo>
                    <a:pt x="51568" y="70007"/>
                  </a:lnTo>
                  <a:lnTo>
                    <a:pt x="52330" y="67274"/>
                  </a:lnTo>
                  <a:lnTo>
                    <a:pt x="50480" y="64628"/>
                  </a:lnTo>
                  <a:lnTo>
                    <a:pt x="52330" y="61542"/>
                  </a:lnTo>
                  <a:lnTo>
                    <a:pt x="55376" y="55635"/>
                  </a:lnTo>
                  <a:lnTo>
                    <a:pt x="55593" y="50609"/>
                  </a:lnTo>
                  <a:lnTo>
                    <a:pt x="58531" y="49904"/>
                  </a:lnTo>
                  <a:lnTo>
                    <a:pt x="60054" y="45760"/>
                  </a:lnTo>
                  <a:lnTo>
                    <a:pt x="62665" y="42850"/>
                  </a:lnTo>
                  <a:lnTo>
                    <a:pt x="62665" y="39764"/>
                  </a:lnTo>
                  <a:lnTo>
                    <a:pt x="63535" y="38177"/>
                  </a:lnTo>
                  <a:lnTo>
                    <a:pt x="65167" y="38530"/>
                  </a:lnTo>
                  <a:lnTo>
                    <a:pt x="64188" y="35620"/>
                  </a:lnTo>
                  <a:lnTo>
                    <a:pt x="66255" y="32799"/>
                  </a:lnTo>
                  <a:lnTo>
                    <a:pt x="68649" y="30066"/>
                  </a:lnTo>
                  <a:lnTo>
                    <a:pt x="70389" y="31388"/>
                  </a:lnTo>
                  <a:lnTo>
                    <a:pt x="71368" y="26362"/>
                  </a:lnTo>
                  <a:lnTo>
                    <a:pt x="74632" y="26186"/>
                  </a:lnTo>
                  <a:lnTo>
                    <a:pt x="78331" y="27244"/>
                  </a:lnTo>
                  <a:lnTo>
                    <a:pt x="79854" y="25216"/>
                  </a:lnTo>
                  <a:lnTo>
                    <a:pt x="80072" y="21513"/>
                  </a:lnTo>
                  <a:lnTo>
                    <a:pt x="81813" y="20543"/>
                  </a:lnTo>
                  <a:lnTo>
                    <a:pt x="82030" y="20808"/>
                  </a:lnTo>
                  <a:lnTo>
                    <a:pt x="84750" y="17193"/>
                  </a:lnTo>
                  <a:lnTo>
                    <a:pt x="86708" y="22571"/>
                  </a:lnTo>
                  <a:lnTo>
                    <a:pt x="91822" y="23277"/>
                  </a:lnTo>
                  <a:lnTo>
                    <a:pt x="93563" y="21337"/>
                  </a:lnTo>
                  <a:lnTo>
                    <a:pt x="95956" y="22924"/>
                  </a:lnTo>
                  <a:lnTo>
                    <a:pt x="99546" y="21160"/>
                  </a:lnTo>
                  <a:lnTo>
                    <a:pt x="101287" y="20543"/>
                  </a:lnTo>
                  <a:lnTo>
                    <a:pt x="100852" y="16311"/>
                  </a:lnTo>
                  <a:lnTo>
                    <a:pt x="102592" y="11197"/>
                  </a:lnTo>
                  <a:lnTo>
                    <a:pt x="105747" y="11021"/>
                  </a:lnTo>
                  <a:lnTo>
                    <a:pt x="107162" y="9169"/>
                  </a:lnTo>
                  <a:lnTo>
                    <a:pt x="109555" y="10844"/>
                  </a:lnTo>
                  <a:lnTo>
                    <a:pt x="110099" y="12079"/>
                  </a:lnTo>
                  <a:lnTo>
                    <a:pt x="113798" y="12255"/>
                  </a:lnTo>
                  <a:lnTo>
                    <a:pt x="113581" y="14283"/>
                  </a:lnTo>
                  <a:lnTo>
                    <a:pt x="112928" y="16664"/>
                  </a:lnTo>
                  <a:lnTo>
                    <a:pt x="113907" y="18339"/>
                  </a:lnTo>
                  <a:lnTo>
                    <a:pt x="114886" y="17545"/>
                  </a:lnTo>
                  <a:lnTo>
                    <a:pt x="115757" y="14812"/>
                  </a:lnTo>
                  <a:lnTo>
                    <a:pt x="117606" y="12520"/>
                  </a:lnTo>
                  <a:lnTo>
                    <a:pt x="120000" y="12079"/>
                  </a:lnTo>
                  <a:lnTo>
                    <a:pt x="120000" y="10227"/>
                  </a:lnTo>
                  <a:lnTo>
                    <a:pt x="118803" y="10756"/>
                  </a:lnTo>
                  <a:lnTo>
                    <a:pt x="113037" y="9522"/>
                  </a:lnTo>
                  <a:lnTo>
                    <a:pt x="113037" y="6877"/>
                  </a:lnTo>
                  <a:lnTo>
                    <a:pt x="117280" y="6877"/>
                  </a:lnTo>
                  <a:lnTo>
                    <a:pt x="119238" y="4144"/>
                  </a:lnTo>
                  <a:lnTo>
                    <a:pt x="114342" y="2733"/>
                  </a:lnTo>
                  <a:lnTo>
                    <a:pt x="110861" y="176"/>
                  </a:lnTo>
                  <a:lnTo>
                    <a:pt x="107923" y="4496"/>
                  </a:lnTo>
                  <a:lnTo>
                    <a:pt x="108576" y="176"/>
                  </a:lnTo>
                  <a:lnTo>
                    <a:pt x="104551" y="176"/>
                  </a:lnTo>
                  <a:lnTo>
                    <a:pt x="102592" y="6348"/>
                  </a:lnTo>
                  <a:lnTo>
                    <a:pt x="101613" y="4144"/>
                  </a:lnTo>
                  <a:lnTo>
                    <a:pt x="101831" y="0"/>
                  </a:lnTo>
                  <a:lnTo>
                    <a:pt x="99437" y="4320"/>
                  </a:lnTo>
                  <a:lnTo>
                    <a:pt x="96826" y="8993"/>
                  </a:lnTo>
                  <a:lnTo>
                    <a:pt x="96609" y="5554"/>
                  </a:lnTo>
                  <a:lnTo>
                    <a:pt x="98785" y="1675"/>
                  </a:lnTo>
                  <a:lnTo>
                    <a:pt x="95194" y="1851"/>
                  </a:lnTo>
                  <a:lnTo>
                    <a:pt x="91278" y="5202"/>
                  </a:lnTo>
                  <a:lnTo>
                    <a:pt x="89428" y="2733"/>
                  </a:lnTo>
                  <a:lnTo>
                    <a:pt x="85512" y="3791"/>
                  </a:lnTo>
                  <a:lnTo>
                    <a:pt x="88123" y="11109"/>
                  </a:lnTo>
                  <a:lnTo>
                    <a:pt x="85729" y="7935"/>
                  </a:lnTo>
                  <a:lnTo>
                    <a:pt x="82574" y="8288"/>
                  </a:lnTo>
                  <a:lnTo>
                    <a:pt x="79310" y="12872"/>
                  </a:lnTo>
                  <a:lnTo>
                    <a:pt x="79093" y="10051"/>
                  </a:lnTo>
                  <a:lnTo>
                    <a:pt x="76264" y="10051"/>
                  </a:lnTo>
                  <a:lnTo>
                    <a:pt x="73871" y="13930"/>
                  </a:lnTo>
                  <a:lnTo>
                    <a:pt x="73436" y="11726"/>
                  </a:lnTo>
                  <a:lnTo>
                    <a:pt x="70389" y="14459"/>
                  </a:lnTo>
                  <a:lnTo>
                    <a:pt x="68322" y="17193"/>
                  </a:lnTo>
                  <a:lnTo>
                    <a:pt x="69628" y="20543"/>
                  </a:lnTo>
                  <a:lnTo>
                    <a:pt x="66582" y="20014"/>
                  </a:lnTo>
                  <a:lnTo>
                    <a:pt x="66364" y="24511"/>
                  </a:lnTo>
                  <a:lnTo>
                    <a:pt x="64623" y="23629"/>
                  </a:lnTo>
                  <a:lnTo>
                    <a:pt x="61903" y="25745"/>
                  </a:lnTo>
                  <a:lnTo>
                    <a:pt x="62556" y="22747"/>
                  </a:lnTo>
                  <a:lnTo>
                    <a:pt x="56355" y="26803"/>
                  </a:lnTo>
                  <a:lnTo>
                    <a:pt x="54832" y="30418"/>
                  </a:lnTo>
                  <a:lnTo>
                    <a:pt x="54614" y="32799"/>
                  </a:lnTo>
                  <a:lnTo>
                    <a:pt x="58204" y="30947"/>
                  </a:lnTo>
                  <a:lnTo>
                    <a:pt x="62339" y="31124"/>
                  </a:lnTo>
                  <a:lnTo>
                    <a:pt x="58857" y="33504"/>
                  </a:lnTo>
                  <a:lnTo>
                    <a:pt x="58422" y="36502"/>
                  </a:lnTo>
                  <a:lnTo>
                    <a:pt x="56355" y="40293"/>
                  </a:lnTo>
                  <a:lnTo>
                    <a:pt x="52438" y="41880"/>
                  </a:lnTo>
                  <a:lnTo>
                    <a:pt x="49501" y="45407"/>
                  </a:lnTo>
                  <a:lnTo>
                    <a:pt x="46999" y="48670"/>
                  </a:lnTo>
                  <a:lnTo>
                    <a:pt x="46999" y="51667"/>
                  </a:lnTo>
                  <a:lnTo>
                    <a:pt x="44605" y="55106"/>
                  </a:lnTo>
                  <a:lnTo>
                    <a:pt x="43191" y="57927"/>
                  </a:lnTo>
                  <a:lnTo>
                    <a:pt x="39709" y="60484"/>
                  </a:lnTo>
                  <a:lnTo>
                    <a:pt x="40145" y="63659"/>
                  </a:lnTo>
                  <a:lnTo>
                    <a:pt x="36337" y="64188"/>
                  </a:lnTo>
                  <a:lnTo>
                    <a:pt x="31332" y="67979"/>
                  </a:lnTo>
                  <a:lnTo>
                    <a:pt x="29048" y="71770"/>
                  </a:lnTo>
                  <a:lnTo>
                    <a:pt x="27524" y="71065"/>
                  </a:lnTo>
                  <a:lnTo>
                    <a:pt x="23934" y="71241"/>
                  </a:lnTo>
                  <a:lnTo>
                    <a:pt x="23717" y="73886"/>
                  </a:lnTo>
                  <a:lnTo>
                    <a:pt x="20235" y="75826"/>
                  </a:lnTo>
                  <a:lnTo>
                    <a:pt x="16101" y="76179"/>
                  </a:lnTo>
                  <a:lnTo>
                    <a:pt x="12184" y="78295"/>
                  </a:lnTo>
                  <a:lnTo>
                    <a:pt x="8377" y="79000"/>
                  </a:lnTo>
                  <a:lnTo>
                    <a:pt x="6636" y="82792"/>
                  </a:lnTo>
                  <a:lnTo>
                    <a:pt x="3263" y="84026"/>
                  </a:lnTo>
                  <a:lnTo>
                    <a:pt x="3046" y="87288"/>
                  </a:lnTo>
                  <a:lnTo>
                    <a:pt x="1523" y="89228"/>
                  </a:lnTo>
                  <a:lnTo>
                    <a:pt x="3046" y="91961"/>
                  </a:lnTo>
                  <a:lnTo>
                    <a:pt x="1305" y="94783"/>
                  </a:lnTo>
                  <a:lnTo>
                    <a:pt x="3481" y="96987"/>
                  </a:lnTo>
                  <a:lnTo>
                    <a:pt x="1305" y="98221"/>
                  </a:lnTo>
                  <a:lnTo>
                    <a:pt x="1740" y="101484"/>
                  </a:lnTo>
                  <a:lnTo>
                    <a:pt x="4134" y="103247"/>
                  </a:lnTo>
                  <a:lnTo>
                    <a:pt x="870" y="103776"/>
                  </a:lnTo>
                  <a:lnTo>
                    <a:pt x="0" y="106862"/>
                  </a:lnTo>
                  <a:lnTo>
                    <a:pt x="2393" y="106862"/>
                  </a:lnTo>
                  <a:lnTo>
                    <a:pt x="5766" y="105716"/>
                  </a:lnTo>
                  <a:lnTo>
                    <a:pt x="4678" y="107391"/>
                  </a:lnTo>
                  <a:lnTo>
                    <a:pt x="2828" y="109772"/>
                  </a:lnTo>
                  <a:lnTo>
                    <a:pt x="1087" y="108890"/>
                  </a:lnTo>
                  <a:lnTo>
                    <a:pt x="435" y="111006"/>
                  </a:lnTo>
                  <a:lnTo>
                    <a:pt x="2175" y="115503"/>
                  </a:lnTo>
                  <a:lnTo>
                    <a:pt x="5330" y="118589"/>
                  </a:lnTo>
                  <a:lnTo>
                    <a:pt x="9029" y="120000"/>
                  </a:lnTo>
                  <a:lnTo>
                    <a:pt x="15013" y="118412"/>
                  </a:lnTo>
                  <a:lnTo>
                    <a:pt x="20453" y="114974"/>
                  </a:lnTo>
                  <a:lnTo>
                    <a:pt x="23717" y="112681"/>
                  </a:lnTo>
                  <a:lnTo>
                    <a:pt x="28395" y="110653"/>
                  </a:lnTo>
                  <a:lnTo>
                    <a:pt x="29918" y="108361"/>
                  </a:lnTo>
                  <a:lnTo>
                    <a:pt x="31767" y="111359"/>
                  </a:lnTo>
                  <a:lnTo>
                    <a:pt x="32094" y="112152"/>
                  </a:lnTo>
                  <a:lnTo>
                    <a:pt x="34705" y="111976"/>
                  </a:lnTo>
                  <a:lnTo>
                    <a:pt x="36010" y="113034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2" name="Google Shape;1809;p176">
              <a:extLst>
                <a:ext uri="{FF2B5EF4-FFF2-40B4-BE49-F238E27FC236}">
                  <a16:creationId xmlns:a16="http://schemas.microsoft.com/office/drawing/2014/main" id="{DF152F68-623A-EC42-98B6-83A3F733DC17}"/>
                </a:ext>
              </a:extLst>
            </p:cNvPr>
            <p:cNvSpPr/>
            <p:nvPr userDrawn="1"/>
          </p:nvSpPr>
          <p:spPr>
            <a:xfrm>
              <a:off x="7840608" y="4456493"/>
              <a:ext cx="1793100" cy="67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05" y="93523"/>
                  </a:moveTo>
                  <a:lnTo>
                    <a:pt x="4328" y="97153"/>
                  </a:lnTo>
                  <a:lnTo>
                    <a:pt x="6653" y="102277"/>
                  </a:lnTo>
                  <a:lnTo>
                    <a:pt x="8096" y="109537"/>
                  </a:lnTo>
                  <a:lnTo>
                    <a:pt x="11222" y="116370"/>
                  </a:lnTo>
                  <a:lnTo>
                    <a:pt x="12104" y="120000"/>
                  </a:lnTo>
                  <a:lnTo>
                    <a:pt x="119198" y="120000"/>
                  </a:lnTo>
                  <a:lnTo>
                    <a:pt x="119198" y="116583"/>
                  </a:lnTo>
                  <a:lnTo>
                    <a:pt x="120000" y="114875"/>
                  </a:lnTo>
                  <a:lnTo>
                    <a:pt x="119599" y="114661"/>
                  </a:lnTo>
                  <a:lnTo>
                    <a:pt x="119759" y="113380"/>
                  </a:lnTo>
                  <a:lnTo>
                    <a:pt x="118316" y="116370"/>
                  </a:lnTo>
                  <a:lnTo>
                    <a:pt x="116873" y="113380"/>
                  </a:lnTo>
                  <a:lnTo>
                    <a:pt x="115350" y="108042"/>
                  </a:lnTo>
                  <a:lnTo>
                    <a:pt x="115591" y="109537"/>
                  </a:lnTo>
                  <a:lnTo>
                    <a:pt x="113987" y="105266"/>
                  </a:lnTo>
                  <a:lnTo>
                    <a:pt x="112785" y="99074"/>
                  </a:lnTo>
                  <a:lnTo>
                    <a:pt x="110701" y="95871"/>
                  </a:lnTo>
                  <a:lnTo>
                    <a:pt x="108296" y="87971"/>
                  </a:lnTo>
                  <a:lnTo>
                    <a:pt x="108296" y="83487"/>
                  </a:lnTo>
                  <a:lnTo>
                    <a:pt x="107815" y="76227"/>
                  </a:lnTo>
                  <a:lnTo>
                    <a:pt x="106613" y="69608"/>
                  </a:lnTo>
                  <a:lnTo>
                    <a:pt x="103406" y="68327"/>
                  </a:lnTo>
                  <a:lnTo>
                    <a:pt x="100521" y="62989"/>
                  </a:lnTo>
                  <a:lnTo>
                    <a:pt x="99398" y="57651"/>
                  </a:lnTo>
                  <a:lnTo>
                    <a:pt x="96673" y="57864"/>
                  </a:lnTo>
                  <a:lnTo>
                    <a:pt x="97154" y="54234"/>
                  </a:lnTo>
                  <a:lnTo>
                    <a:pt x="95390" y="49323"/>
                  </a:lnTo>
                  <a:lnTo>
                    <a:pt x="93066" y="41850"/>
                  </a:lnTo>
                  <a:lnTo>
                    <a:pt x="92344" y="39288"/>
                  </a:lnTo>
                  <a:lnTo>
                    <a:pt x="86813" y="41850"/>
                  </a:lnTo>
                  <a:lnTo>
                    <a:pt x="85210" y="36939"/>
                  </a:lnTo>
                  <a:lnTo>
                    <a:pt x="79198" y="36298"/>
                  </a:lnTo>
                  <a:lnTo>
                    <a:pt x="78957" y="36298"/>
                  </a:lnTo>
                  <a:lnTo>
                    <a:pt x="77354" y="39501"/>
                  </a:lnTo>
                  <a:lnTo>
                    <a:pt x="67014" y="42491"/>
                  </a:lnTo>
                  <a:lnTo>
                    <a:pt x="45851" y="10462"/>
                  </a:lnTo>
                  <a:lnTo>
                    <a:pt x="43126" y="8754"/>
                  </a:lnTo>
                  <a:lnTo>
                    <a:pt x="37995" y="4270"/>
                  </a:lnTo>
                  <a:lnTo>
                    <a:pt x="35270" y="1281"/>
                  </a:lnTo>
                  <a:lnTo>
                    <a:pt x="30941" y="854"/>
                  </a:lnTo>
                  <a:lnTo>
                    <a:pt x="26212" y="0"/>
                  </a:lnTo>
                  <a:lnTo>
                    <a:pt x="25571" y="854"/>
                  </a:lnTo>
                  <a:lnTo>
                    <a:pt x="12344" y="18576"/>
                  </a:lnTo>
                  <a:lnTo>
                    <a:pt x="19799" y="36725"/>
                  </a:lnTo>
                  <a:lnTo>
                    <a:pt x="17875" y="40569"/>
                  </a:lnTo>
                  <a:lnTo>
                    <a:pt x="16673" y="49964"/>
                  </a:lnTo>
                  <a:lnTo>
                    <a:pt x="12024" y="53380"/>
                  </a:lnTo>
                  <a:lnTo>
                    <a:pt x="11543" y="59572"/>
                  </a:lnTo>
                  <a:lnTo>
                    <a:pt x="7374" y="68754"/>
                  </a:lnTo>
                  <a:lnTo>
                    <a:pt x="721" y="67046"/>
                  </a:lnTo>
                  <a:lnTo>
                    <a:pt x="480" y="70889"/>
                  </a:lnTo>
                  <a:lnTo>
                    <a:pt x="881" y="82419"/>
                  </a:lnTo>
                  <a:lnTo>
                    <a:pt x="0" y="92882"/>
                  </a:lnTo>
                  <a:lnTo>
                    <a:pt x="2805" y="93523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3" name="Google Shape;1810;p176">
              <a:extLst>
                <a:ext uri="{FF2B5EF4-FFF2-40B4-BE49-F238E27FC236}">
                  <a16:creationId xmlns:a16="http://schemas.microsoft.com/office/drawing/2014/main" id="{95E0E38E-E405-8D44-B10E-928FC5309D68}"/>
                </a:ext>
              </a:extLst>
            </p:cNvPr>
            <p:cNvSpPr/>
            <p:nvPr userDrawn="1"/>
          </p:nvSpPr>
          <p:spPr>
            <a:xfrm>
              <a:off x="5438846" y="3376000"/>
              <a:ext cx="89700" cy="17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200" y="106400"/>
                  </a:moveTo>
                  <a:lnTo>
                    <a:pt x="68800" y="120000"/>
                  </a:lnTo>
                  <a:lnTo>
                    <a:pt x="92800" y="99200"/>
                  </a:lnTo>
                  <a:lnTo>
                    <a:pt x="97600" y="78400"/>
                  </a:lnTo>
                  <a:lnTo>
                    <a:pt x="115200" y="64800"/>
                  </a:lnTo>
                  <a:lnTo>
                    <a:pt x="116800" y="40000"/>
                  </a:lnTo>
                  <a:lnTo>
                    <a:pt x="116800" y="16800"/>
                  </a:lnTo>
                  <a:lnTo>
                    <a:pt x="120000" y="0"/>
                  </a:lnTo>
                  <a:lnTo>
                    <a:pt x="96000" y="0"/>
                  </a:lnTo>
                  <a:lnTo>
                    <a:pt x="81600" y="21600"/>
                  </a:lnTo>
                  <a:lnTo>
                    <a:pt x="46400" y="28000"/>
                  </a:lnTo>
                  <a:lnTo>
                    <a:pt x="25600" y="42400"/>
                  </a:lnTo>
                  <a:lnTo>
                    <a:pt x="0" y="63200"/>
                  </a:lnTo>
                  <a:lnTo>
                    <a:pt x="9600" y="74400"/>
                  </a:lnTo>
                  <a:lnTo>
                    <a:pt x="12800" y="92800"/>
                  </a:lnTo>
                  <a:lnTo>
                    <a:pt x="27200" y="106400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4" name="Google Shape;1811;p176">
              <a:extLst>
                <a:ext uri="{FF2B5EF4-FFF2-40B4-BE49-F238E27FC236}">
                  <a16:creationId xmlns:a16="http://schemas.microsoft.com/office/drawing/2014/main" id="{6E19C7DB-4197-6E4B-97CE-875244A901A7}"/>
                </a:ext>
              </a:extLst>
            </p:cNvPr>
            <p:cNvSpPr/>
            <p:nvPr userDrawn="1"/>
          </p:nvSpPr>
          <p:spPr>
            <a:xfrm>
              <a:off x="5683215" y="1949317"/>
              <a:ext cx="58800" cy="6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6842"/>
                  </a:moveTo>
                  <a:lnTo>
                    <a:pt x="39183" y="98947"/>
                  </a:lnTo>
                  <a:lnTo>
                    <a:pt x="95510" y="119999"/>
                  </a:lnTo>
                  <a:lnTo>
                    <a:pt x="119999" y="69473"/>
                  </a:lnTo>
                  <a:lnTo>
                    <a:pt x="100408" y="8421"/>
                  </a:lnTo>
                  <a:lnTo>
                    <a:pt x="29387" y="0"/>
                  </a:lnTo>
                  <a:lnTo>
                    <a:pt x="0" y="56842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5" name="Google Shape;1812;p176">
              <a:extLst>
                <a:ext uri="{FF2B5EF4-FFF2-40B4-BE49-F238E27FC236}">
                  <a16:creationId xmlns:a16="http://schemas.microsoft.com/office/drawing/2014/main" id="{76270B5C-3446-AF41-9FA1-934B507EE055}"/>
                </a:ext>
              </a:extLst>
            </p:cNvPr>
            <p:cNvSpPr/>
            <p:nvPr userDrawn="1"/>
          </p:nvSpPr>
          <p:spPr>
            <a:xfrm>
              <a:off x="5763473" y="1896610"/>
              <a:ext cx="105300" cy="1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545" y="9075"/>
                  </a:moveTo>
                  <a:lnTo>
                    <a:pt x="85909" y="0"/>
                  </a:lnTo>
                  <a:lnTo>
                    <a:pt x="69545" y="13109"/>
                  </a:lnTo>
                  <a:lnTo>
                    <a:pt x="28636" y="17142"/>
                  </a:lnTo>
                  <a:lnTo>
                    <a:pt x="0" y="36302"/>
                  </a:lnTo>
                  <a:lnTo>
                    <a:pt x="8181" y="69579"/>
                  </a:lnTo>
                  <a:lnTo>
                    <a:pt x="31363" y="81680"/>
                  </a:lnTo>
                  <a:lnTo>
                    <a:pt x="53181" y="91764"/>
                  </a:lnTo>
                  <a:lnTo>
                    <a:pt x="53181" y="120000"/>
                  </a:lnTo>
                  <a:lnTo>
                    <a:pt x="77727" y="93781"/>
                  </a:lnTo>
                  <a:lnTo>
                    <a:pt x="102272" y="73613"/>
                  </a:lnTo>
                  <a:lnTo>
                    <a:pt x="91363" y="52436"/>
                  </a:lnTo>
                  <a:lnTo>
                    <a:pt x="120000" y="40336"/>
                  </a:lnTo>
                  <a:lnTo>
                    <a:pt x="114545" y="9075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6" name="Google Shape;1813;p176">
              <a:extLst>
                <a:ext uri="{FF2B5EF4-FFF2-40B4-BE49-F238E27FC236}">
                  <a16:creationId xmlns:a16="http://schemas.microsoft.com/office/drawing/2014/main" id="{451746B4-B51D-534A-BE80-F3DF8C9B37DC}"/>
                </a:ext>
              </a:extLst>
            </p:cNvPr>
            <p:cNvSpPr/>
            <p:nvPr userDrawn="1"/>
          </p:nvSpPr>
          <p:spPr>
            <a:xfrm>
              <a:off x="5753890" y="2017597"/>
              <a:ext cx="54000" cy="4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333" y="0"/>
                  </a:moveTo>
                  <a:lnTo>
                    <a:pt x="0" y="70243"/>
                  </a:lnTo>
                  <a:lnTo>
                    <a:pt x="61333" y="120000"/>
                  </a:lnTo>
                  <a:lnTo>
                    <a:pt x="120000" y="120000"/>
                  </a:lnTo>
                  <a:lnTo>
                    <a:pt x="98666" y="52682"/>
                  </a:lnTo>
                  <a:lnTo>
                    <a:pt x="48000" y="11707"/>
                  </a:lnTo>
                  <a:lnTo>
                    <a:pt x="21333" y="0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7" name="Google Shape;1814;p176">
              <a:extLst>
                <a:ext uri="{FF2B5EF4-FFF2-40B4-BE49-F238E27FC236}">
                  <a16:creationId xmlns:a16="http://schemas.microsoft.com/office/drawing/2014/main" id="{0061E279-BC9A-FA49-98F5-C5E4772CA210}"/>
                </a:ext>
              </a:extLst>
            </p:cNvPr>
            <p:cNvSpPr/>
            <p:nvPr userDrawn="1"/>
          </p:nvSpPr>
          <p:spPr>
            <a:xfrm>
              <a:off x="4457777" y="1429435"/>
              <a:ext cx="612000" cy="9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853" y="11689"/>
                  </a:moveTo>
                  <a:lnTo>
                    <a:pt x="41565" y="8434"/>
                  </a:lnTo>
                  <a:lnTo>
                    <a:pt x="34990" y="9913"/>
                  </a:lnTo>
                  <a:lnTo>
                    <a:pt x="39217" y="15388"/>
                  </a:lnTo>
                  <a:lnTo>
                    <a:pt x="45322" y="19827"/>
                  </a:lnTo>
                  <a:lnTo>
                    <a:pt x="42035" y="24414"/>
                  </a:lnTo>
                  <a:lnTo>
                    <a:pt x="35929" y="24414"/>
                  </a:lnTo>
                  <a:lnTo>
                    <a:pt x="34050" y="29149"/>
                  </a:lnTo>
                  <a:lnTo>
                    <a:pt x="42504" y="29149"/>
                  </a:lnTo>
                  <a:lnTo>
                    <a:pt x="36868" y="32848"/>
                  </a:lnTo>
                  <a:lnTo>
                    <a:pt x="27240" y="36103"/>
                  </a:lnTo>
                  <a:lnTo>
                    <a:pt x="30528" y="39062"/>
                  </a:lnTo>
                  <a:lnTo>
                    <a:pt x="39217" y="36695"/>
                  </a:lnTo>
                  <a:lnTo>
                    <a:pt x="35929" y="45129"/>
                  </a:lnTo>
                  <a:lnTo>
                    <a:pt x="44383" y="43649"/>
                  </a:lnTo>
                  <a:lnTo>
                    <a:pt x="47671" y="38766"/>
                  </a:lnTo>
                  <a:lnTo>
                    <a:pt x="48140" y="46313"/>
                  </a:lnTo>
                  <a:lnTo>
                    <a:pt x="40626" y="50604"/>
                  </a:lnTo>
                  <a:lnTo>
                    <a:pt x="44383" y="55043"/>
                  </a:lnTo>
                  <a:lnTo>
                    <a:pt x="54246" y="55930"/>
                  </a:lnTo>
                  <a:lnTo>
                    <a:pt x="63405" y="53859"/>
                  </a:lnTo>
                  <a:lnTo>
                    <a:pt x="57064" y="60221"/>
                  </a:lnTo>
                  <a:lnTo>
                    <a:pt x="57534" y="65696"/>
                  </a:lnTo>
                  <a:lnTo>
                    <a:pt x="61291" y="65400"/>
                  </a:lnTo>
                  <a:lnTo>
                    <a:pt x="66223" y="67176"/>
                  </a:lnTo>
                  <a:lnTo>
                    <a:pt x="60821" y="73538"/>
                  </a:lnTo>
                  <a:lnTo>
                    <a:pt x="60352" y="78421"/>
                  </a:lnTo>
                  <a:lnTo>
                    <a:pt x="52837" y="76202"/>
                  </a:lnTo>
                  <a:lnTo>
                    <a:pt x="46262" y="75906"/>
                  </a:lnTo>
                  <a:lnTo>
                    <a:pt x="43444" y="73242"/>
                  </a:lnTo>
                  <a:lnTo>
                    <a:pt x="37808" y="74130"/>
                  </a:lnTo>
                  <a:lnTo>
                    <a:pt x="39686" y="78125"/>
                  </a:lnTo>
                  <a:lnTo>
                    <a:pt x="33346" y="80493"/>
                  </a:lnTo>
                  <a:lnTo>
                    <a:pt x="34520" y="83156"/>
                  </a:lnTo>
                  <a:lnTo>
                    <a:pt x="39686" y="81676"/>
                  </a:lnTo>
                  <a:lnTo>
                    <a:pt x="41095" y="85228"/>
                  </a:lnTo>
                  <a:lnTo>
                    <a:pt x="35929" y="89223"/>
                  </a:lnTo>
                  <a:lnTo>
                    <a:pt x="27710" y="91590"/>
                  </a:lnTo>
                  <a:lnTo>
                    <a:pt x="18551" y="92478"/>
                  </a:lnTo>
                  <a:lnTo>
                    <a:pt x="19726" y="97361"/>
                  </a:lnTo>
                  <a:lnTo>
                    <a:pt x="27240" y="98840"/>
                  </a:lnTo>
                  <a:lnTo>
                    <a:pt x="34520" y="100024"/>
                  </a:lnTo>
                  <a:lnTo>
                    <a:pt x="43444" y="102392"/>
                  </a:lnTo>
                  <a:lnTo>
                    <a:pt x="50958" y="101800"/>
                  </a:lnTo>
                  <a:lnTo>
                    <a:pt x="60352" y="100024"/>
                  </a:lnTo>
                  <a:lnTo>
                    <a:pt x="56125" y="102983"/>
                  </a:lnTo>
                  <a:lnTo>
                    <a:pt x="48610" y="106387"/>
                  </a:lnTo>
                  <a:lnTo>
                    <a:pt x="42035" y="106091"/>
                  </a:lnTo>
                  <a:lnTo>
                    <a:pt x="34520" y="104611"/>
                  </a:lnTo>
                  <a:lnTo>
                    <a:pt x="27240" y="106683"/>
                  </a:lnTo>
                  <a:lnTo>
                    <a:pt x="20665" y="111122"/>
                  </a:lnTo>
                  <a:lnTo>
                    <a:pt x="11506" y="114377"/>
                  </a:lnTo>
                  <a:lnTo>
                    <a:pt x="0" y="116744"/>
                  </a:lnTo>
                  <a:lnTo>
                    <a:pt x="8219" y="118224"/>
                  </a:lnTo>
                  <a:lnTo>
                    <a:pt x="18551" y="116744"/>
                  </a:lnTo>
                  <a:lnTo>
                    <a:pt x="24892" y="116152"/>
                  </a:lnTo>
                  <a:lnTo>
                    <a:pt x="30058" y="119704"/>
                  </a:lnTo>
                  <a:lnTo>
                    <a:pt x="36399" y="118224"/>
                  </a:lnTo>
                  <a:lnTo>
                    <a:pt x="37338" y="114969"/>
                  </a:lnTo>
                  <a:lnTo>
                    <a:pt x="42035" y="114969"/>
                  </a:lnTo>
                  <a:lnTo>
                    <a:pt x="49549" y="116744"/>
                  </a:lnTo>
                  <a:lnTo>
                    <a:pt x="60352" y="117632"/>
                  </a:lnTo>
                  <a:lnTo>
                    <a:pt x="69041" y="118816"/>
                  </a:lnTo>
                  <a:lnTo>
                    <a:pt x="69510" y="115856"/>
                  </a:lnTo>
                  <a:lnTo>
                    <a:pt x="77729" y="117336"/>
                  </a:lnTo>
                  <a:lnTo>
                    <a:pt x="88532" y="117336"/>
                  </a:lnTo>
                  <a:lnTo>
                    <a:pt x="99099" y="119999"/>
                  </a:lnTo>
                  <a:lnTo>
                    <a:pt x="104266" y="117928"/>
                  </a:lnTo>
                  <a:lnTo>
                    <a:pt x="113189" y="113045"/>
                  </a:lnTo>
                  <a:lnTo>
                    <a:pt x="107788" y="111713"/>
                  </a:lnTo>
                  <a:lnTo>
                    <a:pt x="99569" y="111122"/>
                  </a:lnTo>
                  <a:lnTo>
                    <a:pt x="104266" y="107570"/>
                  </a:lnTo>
                  <a:lnTo>
                    <a:pt x="110841" y="106387"/>
                  </a:lnTo>
                  <a:lnTo>
                    <a:pt x="116477" y="104019"/>
                  </a:lnTo>
                  <a:lnTo>
                    <a:pt x="120000" y="98545"/>
                  </a:lnTo>
                  <a:lnTo>
                    <a:pt x="118590" y="94254"/>
                  </a:lnTo>
                  <a:lnTo>
                    <a:pt x="114598" y="90406"/>
                  </a:lnTo>
                  <a:lnTo>
                    <a:pt x="107788" y="89519"/>
                  </a:lnTo>
                  <a:lnTo>
                    <a:pt x="102857" y="91590"/>
                  </a:lnTo>
                  <a:lnTo>
                    <a:pt x="99099" y="88631"/>
                  </a:lnTo>
                  <a:lnTo>
                    <a:pt x="103796" y="84044"/>
                  </a:lnTo>
                  <a:lnTo>
                    <a:pt x="101917" y="77829"/>
                  </a:lnTo>
                  <a:lnTo>
                    <a:pt x="101448" y="72651"/>
                  </a:lnTo>
                  <a:lnTo>
                    <a:pt x="100039" y="66880"/>
                  </a:lnTo>
                  <a:lnTo>
                    <a:pt x="92524" y="63033"/>
                  </a:lnTo>
                  <a:lnTo>
                    <a:pt x="89471" y="57706"/>
                  </a:lnTo>
                  <a:lnTo>
                    <a:pt x="88062" y="52083"/>
                  </a:lnTo>
                  <a:lnTo>
                    <a:pt x="89471" y="47792"/>
                  </a:lnTo>
                  <a:lnTo>
                    <a:pt x="85714" y="43057"/>
                  </a:lnTo>
                  <a:lnTo>
                    <a:pt x="80078" y="39358"/>
                  </a:lnTo>
                  <a:lnTo>
                    <a:pt x="72328" y="40838"/>
                  </a:lnTo>
                  <a:lnTo>
                    <a:pt x="74677" y="36991"/>
                  </a:lnTo>
                  <a:lnTo>
                    <a:pt x="81956" y="35807"/>
                  </a:lnTo>
                  <a:lnTo>
                    <a:pt x="75146" y="34327"/>
                  </a:lnTo>
                  <a:lnTo>
                    <a:pt x="78669" y="32848"/>
                  </a:lnTo>
                  <a:lnTo>
                    <a:pt x="83835" y="31516"/>
                  </a:lnTo>
                  <a:lnTo>
                    <a:pt x="89471" y="28853"/>
                  </a:lnTo>
                  <a:lnTo>
                    <a:pt x="95342" y="24710"/>
                  </a:lnTo>
                  <a:lnTo>
                    <a:pt x="98630" y="20419"/>
                  </a:lnTo>
                  <a:lnTo>
                    <a:pt x="96751" y="18051"/>
                  </a:lnTo>
                  <a:lnTo>
                    <a:pt x="91115" y="16572"/>
                  </a:lnTo>
                  <a:lnTo>
                    <a:pt x="81956" y="15980"/>
                  </a:lnTo>
                  <a:lnTo>
                    <a:pt x="76790" y="15980"/>
                  </a:lnTo>
                  <a:lnTo>
                    <a:pt x="69041" y="14056"/>
                  </a:lnTo>
                  <a:lnTo>
                    <a:pt x="72798" y="10209"/>
                  </a:lnTo>
                  <a:lnTo>
                    <a:pt x="79608" y="8729"/>
                  </a:lnTo>
                  <a:lnTo>
                    <a:pt x="89001" y="6510"/>
                  </a:lnTo>
                  <a:lnTo>
                    <a:pt x="90645" y="3107"/>
                  </a:lnTo>
                  <a:lnTo>
                    <a:pt x="82426" y="1035"/>
                  </a:lnTo>
                  <a:lnTo>
                    <a:pt x="71389" y="0"/>
                  </a:lnTo>
                  <a:lnTo>
                    <a:pt x="61291" y="1923"/>
                  </a:lnTo>
                  <a:lnTo>
                    <a:pt x="60352" y="8729"/>
                  </a:lnTo>
                  <a:lnTo>
                    <a:pt x="54246" y="8434"/>
                  </a:lnTo>
                  <a:lnTo>
                    <a:pt x="50019" y="11393"/>
                  </a:lnTo>
                  <a:lnTo>
                    <a:pt x="44853" y="11689"/>
                  </a:lnTo>
                  <a:close/>
                </a:path>
              </a:pathLst>
            </a:cu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8" name="Google Shape;1815;p176">
              <a:extLst>
                <a:ext uri="{FF2B5EF4-FFF2-40B4-BE49-F238E27FC236}">
                  <a16:creationId xmlns:a16="http://schemas.microsoft.com/office/drawing/2014/main" id="{4F366022-18C0-4148-8A06-F0852FB6BCE3}"/>
                </a:ext>
              </a:extLst>
            </p:cNvPr>
            <p:cNvSpPr/>
            <p:nvPr userDrawn="1"/>
          </p:nvSpPr>
          <p:spPr>
            <a:xfrm>
              <a:off x="7849952" y="4315470"/>
              <a:ext cx="371400" cy="52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2258" y="108219"/>
                  </a:moveTo>
                  <a:lnTo>
                    <a:pt x="54580" y="100273"/>
                  </a:lnTo>
                  <a:lnTo>
                    <a:pt x="77032" y="95890"/>
                  </a:lnTo>
                  <a:lnTo>
                    <a:pt x="82838" y="83835"/>
                  </a:lnTo>
                  <a:lnTo>
                    <a:pt x="92129" y="78904"/>
                  </a:lnTo>
                  <a:lnTo>
                    <a:pt x="56129" y="55616"/>
                  </a:lnTo>
                  <a:lnTo>
                    <a:pt x="120000" y="32876"/>
                  </a:lnTo>
                  <a:lnTo>
                    <a:pt x="120000" y="28219"/>
                  </a:lnTo>
                  <a:lnTo>
                    <a:pt x="117677" y="25753"/>
                  </a:lnTo>
                  <a:lnTo>
                    <a:pt x="113806" y="27945"/>
                  </a:lnTo>
                  <a:lnTo>
                    <a:pt x="110709" y="25753"/>
                  </a:lnTo>
                  <a:lnTo>
                    <a:pt x="114967" y="20547"/>
                  </a:lnTo>
                  <a:lnTo>
                    <a:pt x="98322" y="0"/>
                  </a:lnTo>
                  <a:lnTo>
                    <a:pt x="42967" y="35068"/>
                  </a:lnTo>
                  <a:lnTo>
                    <a:pt x="25161" y="31506"/>
                  </a:lnTo>
                  <a:lnTo>
                    <a:pt x="18580" y="28767"/>
                  </a:lnTo>
                  <a:lnTo>
                    <a:pt x="10451" y="25753"/>
                  </a:lnTo>
                  <a:lnTo>
                    <a:pt x="5806" y="28219"/>
                  </a:lnTo>
                  <a:lnTo>
                    <a:pt x="5806" y="28493"/>
                  </a:lnTo>
                  <a:lnTo>
                    <a:pt x="6580" y="38356"/>
                  </a:lnTo>
                  <a:lnTo>
                    <a:pt x="7741" y="51780"/>
                  </a:lnTo>
                  <a:lnTo>
                    <a:pt x="8516" y="61369"/>
                  </a:lnTo>
                  <a:lnTo>
                    <a:pt x="9290" y="73698"/>
                  </a:lnTo>
                  <a:lnTo>
                    <a:pt x="3870" y="86027"/>
                  </a:lnTo>
                  <a:lnTo>
                    <a:pt x="3483" y="95890"/>
                  </a:lnTo>
                  <a:lnTo>
                    <a:pt x="0" y="114246"/>
                  </a:lnTo>
                  <a:lnTo>
                    <a:pt x="774" y="113150"/>
                  </a:lnTo>
                  <a:lnTo>
                    <a:pt x="0" y="117808"/>
                  </a:lnTo>
                  <a:lnTo>
                    <a:pt x="32129" y="120000"/>
                  </a:lnTo>
                  <a:lnTo>
                    <a:pt x="52258" y="108219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9" name="Google Shape;1816;p176">
              <a:extLst>
                <a:ext uri="{FF2B5EF4-FFF2-40B4-BE49-F238E27FC236}">
                  <a16:creationId xmlns:a16="http://schemas.microsoft.com/office/drawing/2014/main" id="{CBFF894C-5AC5-3A4D-B92F-2AAC29B53120}"/>
                </a:ext>
              </a:extLst>
            </p:cNvPr>
            <p:cNvSpPr/>
            <p:nvPr userDrawn="1"/>
          </p:nvSpPr>
          <p:spPr>
            <a:xfrm>
              <a:off x="3187287" y="4888133"/>
              <a:ext cx="670800" cy="25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72857" y="0"/>
                  </a:lnTo>
                  <a:lnTo>
                    <a:pt x="66642" y="74150"/>
                  </a:lnTo>
                  <a:lnTo>
                    <a:pt x="6214" y="43018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40" name="Google Shape;1817;p176">
              <a:extLst>
                <a:ext uri="{FF2B5EF4-FFF2-40B4-BE49-F238E27FC236}">
                  <a16:creationId xmlns:a16="http://schemas.microsoft.com/office/drawing/2014/main" id="{1F3ABAA6-63E2-9447-BC6B-C3E3D4BD459F}"/>
                </a:ext>
              </a:extLst>
            </p:cNvPr>
            <p:cNvSpPr/>
            <p:nvPr userDrawn="1"/>
          </p:nvSpPr>
          <p:spPr>
            <a:xfrm>
              <a:off x="9439129" y="2311407"/>
              <a:ext cx="540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666" y="120000"/>
                  </a:moveTo>
                  <a:lnTo>
                    <a:pt x="120000" y="72000"/>
                  </a:lnTo>
                  <a:lnTo>
                    <a:pt x="56000" y="0"/>
                  </a:lnTo>
                  <a:lnTo>
                    <a:pt x="0" y="3428"/>
                  </a:lnTo>
                  <a:lnTo>
                    <a:pt x="2666" y="48000"/>
                  </a:lnTo>
                  <a:lnTo>
                    <a:pt x="82666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41" name="Google Shape;1818;p176">
              <a:extLst>
                <a:ext uri="{FF2B5EF4-FFF2-40B4-BE49-F238E27FC236}">
                  <a16:creationId xmlns:a16="http://schemas.microsoft.com/office/drawing/2014/main" id="{43488C5C-C57E-9D4C-891F-71EB32573A69}"/>
                </a:ext>
              </a:extLst>
            </p:cNvPr>
            <p:cNvSpPr/>
            <p:nvPr userDrawn="1"/>
          </p:nvSpPr>
          <p:spPr>
            <a:xfrm>
              <a:off x="9399990" y="4910893"/>
              <a:ext cx="34800" cy="6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344" y="0"/>
                  </a:moveTo>
                  <a:lnTo>
                    <a:pt x="0" y="2352"/>
                  </a:lnTo>
                  <a:lnTo>
                    <a:pt x="0" y="40000"/>
                  </a:lnTo>
                  <a:lnTo>
                    <a:pt x="20689" y="94117"/>
                  </a:lnTo>
                  <a:lnTo>
                    <a:pt x="95172" y="120000"/>
                  </a:lnTo>
                  <a:lnTo>
                    <a:pt x="74482" y="72941"/>
                  </a:lnTo>
                  <a:lnTo>
                    <a:pt x="120000" y="32941"/>
                  </a:lnTo>
                  <a:lnTo>
                    <a:pt x="70344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42" name="Google Shape;1819;p176">
              <a:extLst>
                <a:ext uri="{FF2B5EF4-FFF2-40B4-BE49-F238E27FC236}">
                  <a16:creationId xmlns:a16="http://schemas.microsoft.com/office/drawing/2014/main" id="{B54D0885-AFC2-044F-AFFB-42672864904D}"/>
                </a:ext>
              </a:extLst>
            </p:cNvPr>
            <p:cNvSpPr/>
            <p:nvPr userDrawn="1"/>
          </p:nvSpPr>
          <p:spPr>
            <a:xfrm>
              <a:off x="3030829" y="4828239"/>
              <a:ext cx="480300" cy="9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143" name="Google Shape;1820;p176">
              <a:extLst>
                <a:ext uri="{FF2B5EF4-FFF2-40B4-BE49-F238E27FC236}">
                  <a16:creationId xmlns:a16="http://schemas.microsoft.com/office/drawing/2014/main" id="{F0B0844A-CE9B-CB47-BD96-8D7CB6A4BE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0829" y="4828239"/>
              <a:ext cx="480300" cy="93300"/>
            </a:xfrm>
            <a:prstGeom prst="straightConnector1">
              <a:avLst/>
            </a:pr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4" name="Google Shape;1821;p176">
              <a:extLst>
                <a:ext uri="{FF2B5EF4-FFF2-40B4-BE49-F238E27FC236}">
                  <a16:creationId xmlns:a16="http://schemas.microsoft.com/office/drawing/2014/main" id="{E7D5D257-BA8B-1A4D-85FB-187AB410C4E2}"/>
                </a:ext>
              </a:extLst>
            </p:cNvPr>
            <p:cNvSpPr/>
            <p:nvPr userDrawn="1"/>
          </p:nvSpPr>
          <p:spPr>
            <a:xfrm>
              <a:off x="3032684" y="4830307"/>
              <a:ext cx="480300" cy="9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145" name="Google Shape;1822;p176">
              <a:extLst>
                <a:ext uri="{FF2B5EF4-FFF2-40B4-BE49-F238E27FC236}">
                  <a16:creationId xmlns:a16="http://schemas.microsoft.com/office/drawing/2014/main" id="{3DF2FE10-7C55-E64A-884D-CFE5088269B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2684" y="4830307"/>
              <a:ext cx="480300" cy="93300"/>
            </a:xfrm>
            <a:prstGeom prst="straightConnector1">
              <a:avLst/>
            </a:pr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6" name="Google Shape;1823;p176">
              <a:extLst>
                <a:ext uri="{FF2B5EF4-FFF2-40B4-BE49-F238E27FC236}">
                  <a16:creationId xmlns:a16="http://schemas.microsoft.com/office/drawing/2014/main" id="{F7B9E593-20A2-7D44-BC3B-FF8183C823A5}"/>
                </a:ext>
              </a:extLst>
            </p:cNvPr>
            <p:cNvSpPr/>
            <p:nvPr userDrawn="1"/>
          </p:nvSpPr>
          <p:spPr>
            <a:xfrm>
              <a:off x="9401845" y="4912961"/>
              <a:ext cx="34800" cy="6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344" y="0"/>
                  </a:moveTo>
                  <a:lnTo>
                    <a:pt x="0" y="2352"/>
                  </a:lnTo>
                  <a:lnTo>
                    <a:pt x="0" y="40000"/>
                  </a:lnTo>
                  <a:lnTo>
                    <a:pt x="20689" y="94117"/>
                  </a:lnTo>
                  <a:lnTo>
                    <a:pt x="95172" y="120000"/>
                  </a:lnTo>
                  <a:lnTo>
                    <a:pt x="74482" y="72941"/>
                  </a:lnTo>
                  <a:lnTo>
                    <a:pt x="120000" y="32941"/>
                  </a:lnTo>
                  <a:lnTo>
                    <a:pt x="70344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525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63;p40">
            <a:extLst>
              <a:ext uri="{FF2B5EF4-FFF2-40B4-BE49-F238E27FC236}">
                <a16:creationId xmlns:a16="http://schemas.microsoft.com/office/drawing/2014/main" id="{CD4A0204-2F20-5F4D-821C-2D8430A924E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28140"/>
          <a:stretch/>
        </p:blipFill>
        <p:spPr>
          <a:xfrm>
            <a:off x="0" y="2816942"/>
            <a:ext cx="2869634" cy="404105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BF0A82-7F47-EE4C-8DF7-9689342CB0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26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731BB5-99D4-1442-A3E9-01DEB8722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25" y="1923426"/>
            <a:ext cx="8765361" cy="49345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2844728"/>
            <a:ext cx="4365778" cy="1168545"/>
          </a:xfrm>
        </p:spPr>
        <p:txBody>
          <a:bodyPr anchor="ctr">
            <a:noAutofit/>
          </a:bodyPr>
          <a:lstStyle>
            <a:lvl1pPr algn="ctr">
              <a:defRPr sz="3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1C26A-951D-3244-855C-1FEBF4073C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A4169C4-3DF0-BA4E-A420-3CFB24E7E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84D7847-093C-5C4E-B678-4F890FFF7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6000" y="1770063"/>
            <a:ext cx="5049408" cy="997196"/>
          </a:xfrm>
        </p:spPr>
        <p:txBody>
          <a:bodyPr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E31BB5D-16CA-3047-860D-D58D05469E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00" y="4531611"/>
            <a:ext cx="3503177" cy="249299"/>
          </a:xfrm>
        </p:spPr>
        <p:txBody>
          <a:bodyPr anchor="b">
            <a:sp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1606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DB10321-6963-5C4B-B076-F957B3BDF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2844728"/>
            <a:ext cx="4365778" cy="1168545"/>
          </a:xfrm>
        </p:spPr>
        <p:txBody>
          <a:bodyPr anchor="ctr">
            <a:noAutofit/>
          </a:bodyPr>
          <a:lstStyle>
            <a:lvl1pPr algn="ctr">
              <a:defRPr sz="3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C212276-1529-DD4C-B504-1A61EFA9AB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6000" y="1770063"/>
            <a:ext cx="5049408" cy="997196"/>
          </a:xfrm>
        </p:spPr>
        <p:txBody>
          <a:bodyPr>
            <a:spAutoFit/>
          </a:bodyPr>
          <a:lstStyle>
            <a:lvl1pPr marL="0" indent="0"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727395C-164B-F04E-A1CA-FA063FAEDE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00" y="4531611"/>
            <a:ext cx="3503177" cy="249299"/>
          </a:xfrm>
        </p:spPr>
        <p:txBody>
          <a:bodyPr anchor="b">
            <a:sp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86138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909717-3A0F-2743-914D-1F6861E54F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72" y="3429000"/>
            <a:ext cx="3408528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2844728"/>
            <a:ext cx="4365778" cy="1168545"/>
          </a:xfrm>
        </p:spPr>
        <p:txBody>
          <a:bodyPr anchor="ctr">
            <a:noAutofit/>
          </a:bodyPr>
          <a:lstStyle>
            <a:lvl1pPr algn="ctr">
              <a:defRPr sz="3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1C26A-951D-3244-855C-1FEBF4073C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A4169C4-3DF0-BA4E-A420-3CFB24E7E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169DBFE-1C75-B24F-9A6E-ED13EAC3BC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6000" y="1770063"/>
            <a:ext cx="5049408" cy="997196"/>
          </a:xfrm>
        </p:spPr>
        <p:txBody>
          <a:bodyPr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AFE67E0-D21C-1349-A923-13E54D29E0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00" y="4531611"/>
            <a:ext cx="3503177" cy="249299"/>
          </a:xfrm>
        </p:spPr>
        <p:txBody>
          <a:bodyPr wrap="square" anchor="b">
            <a:sp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23689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DB10321-6963-5C4B-B076-F957B3BDF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2844728"/>
            <a:ext cx="4365778" cy="1168545"/>
          </a:xfrm>
        </p:spPr>
        <p:txBody>
          <a:bodyPr anchor="ctr">
            <a:noAutofit/>
          </a:bodyPr>
          <a:lstStyle>
            <a:lvl1pPr algn="ctr">
              <a:defRPr sz="3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7D7535-CEDB-6E47-9DF3-3391B08FA079}"/>
              </a:ext>
            </a:extLst>
          </p:cNvPr>
          <p:cNvGrpSpPr/>
          <p:nvPr userDrawn="1"/>
        </p:nvGrpSpPr>
        <p:grpSpPr>
          <a:xfrm>
            <a:off x="9713199" y="3174089"/>
            <a:ext cx="2478801" cy="509822"/>
            <a:chOff x="8652385" y="3065286"/>
            <a:chExt cx="3539615" cy="72800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D7E8B6F-8A2E-ED49-9947-9832E7B1351F}"/>
                </a:ext>
              </a:extLst>
            </p:cNvPr>
            <p:cNvSpPr/>
            <p:nvPr userDrawn="1"/>
          </p:nvSpPr>
          <p:spPr>
            <a:xfrm>
              <a:off x="8652385" y="3065286"/>
              <a:ext cx="707923" cy="70792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D087E35-947C-0D40-9C00-850E8AA009E6}"/>
                </a:ext>
              </a:extLst>
            </p:cNvPr>
            <p:cNvSpPr/>
            <p:nvPr userDrawn="1"/>
          </p:nvSpPr>
          <p:spPr>
            <a:xfrm>
              <a:off x="9360308" y="3065286"/>
              <a:ext cx="707923" cy="7079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BE91DE-21C6-4C43-87C3-8976D925CC2A}"/>
                </a:ext>
              </a:extLst>
            </p:cNvPr>
            <p:cNvSpPr/>
            <p:nvPr userDrawn="1"/>
          </p:nvSpPr>
          <p:spPr>
            <a:xfrm>
              <a:off x="10068231" y="3072788"/>
              <a:ext cx="707923" cy="7079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B9084B0-9DB1-0642-BAE8-2EBD282AB7FB}"/>
                </a:ext>
              </a:extLst>
            </p:cNvPr>
            <p:cNvSpPr/>
            <p:nvPr userDrawn="1"/>
          </p:nvSpPr>
          <p:spPr>
            <a:xfrm>
              <a:off x="10776154" y="3085365"/>
              <a:ext cx="707923" cy="7079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E5CCBC8-B053-594B-B221-95F0430B03A1}"/>
                </a:ext>
              </a:extLst>
            </p:cNvPr>
            <p:cNvSpPr/>
            <p:nvPr userDrawn="1"/>
          </p:nvSpPr>
          <p:spPr>
            <a:xfrm>
              <a:off x="11484077" y="3072788"/>
              <a:ext cx="707923" cy="7079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B469616-4295-704F-ACC5-50F2BEEB19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6000" y="1770063"/>
            <a:ext cx="5049408" cy="997196"/>
          </a:xfrm>
        </p:spPr>
        <p:txBody>
          <a:bodyPr>
            <a:spAutoFit/>
          </a:bodyPr>
          <a:lstStyle>
            <a:lvl1pPr marL="0" indent="0"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4812376-7E59-4044-AD8D-1AFAA28D58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00" y="4531611"/>
            <a:ext cx="3503177" cy="249299"/>
          </a:xfrm>
        </p:spPr>
        <p:txBody>
          <a:bodyPr anchor="b">
            <a:sp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39139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DB10321-6963-5C4B-B076-F957B3BDF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2844728"/>
            <a:ext cx="4365778" cy="1168545"/>
          </a:xfrm>
        </p:spPr>
        <p:txBody>
          <a:bodyPr anchor="ctr">
            <a:noAutofit/>
          </a:bodyPr>
          <a:lstStyle>
            <a:lvl1pPr algn="ctr">
              <a:defRPr sz="3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426DD7-39DD-F14A-8EA1-055311D7CE99}"/>
              </a:ext>
            </a:extLst>
          </p:cNvPr>
          <p:cNvGrpSpPr/>
          <p:nvPr userDrawn="1"/>
        </p:nvGrpSpPr>
        <p:grpSpPr>
          <a:xfrm>
            <a:off x="9571703" y="2150680"/>
            <a:ext cx="3868883" cy="2556637"/>
            <a:chOff x="5122690" y="-20724"/>
            <a:chExt cx="10421309" cy="6886614"/>
          </a:xfrm>
        </p:grpSpPr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529D689F-3FDD-3545-83AB-C7977BECBA5B}"/>
                </a:ext>
              </a:extLst>
            </p:cNvPr>
            <p:cNvSpPr/>
            <p:nvPr userDrawn="1"/>
          </p:nvSpPr>
          <p:spPr>
            <a:xfrm rot="2517385">
              <a:off x="8657386" y="-20723"/>
              <a:ext cx="6886613" cy="6886613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8714907F-37C8-8F4C-8621-F3DB223F9617}"/>
                </a:ext>
              </a:extLst>
            </p:cNvPr>
            <p:cNvSpPr/>
            <p:nvPr userDrawn="1"/>
          </p:nvSpPr>
          <p:spPr>
            <a:xfrm rot="2517385">
              <a:off x="5122690" y="-20724"/>
              <a:ext cx="6886613" cy="6886613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617BBDB-D6DF-FF4C-8898-3D902EF6AD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6000" y="1770063"/>
            <a:ext cx="4738330" cy="997196"/>
          </a:xfrm>
        </p:spPr>
        <p:txBody>
          <a:bodyPr>
            <a:spAutoFit/>
          </a:bodyPr>
          <a:lstStyle>
            <a:lvl1pPr marL="0" indent="0"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C18085-EC14-F941-A390-7A690B06E5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00" y="4531611"/>
            <a:ext cx="3503177" cy="249299"/>
          </a:xfrm>
        </p:spPr>
        <p:txBody>
          <a:bodyPr anchor="b">
            <a:sp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0618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F51E5-2BDC-E741-A8C1-30919322BE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00" y="3135634"/>
            <a:ext cx="6612096" cy="37223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DB10321-6963-5C4B-B076-F957B3BDF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2844728"/>
            <a:ext cx="4365778" cy="1168545"/>
          </a:xfrm>
        </p:spPr>
        <p:txBody>
          <a:bodyPr anchor="ctr">
            <a:noAutofit/>
          </a:bodyPr>
          <a:lstStyle>
            <a:lvl1pPr algn="ctr">
              <a:defRPr sz="3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262A5CD-304D-4E40-8D76-844DAEB97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6000" y="1770063"/>
            <a:ext cx="5049408" cy="997196"/>
          </a:xfrm>
        </p:spPr>
        <p:txBody>
          <a:bodyPr>
            <a:spAutoFit/>
          </a:bodyPr>
          <a:lstStyle>
            <a:lvl1pPr marL="0" indent="0"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8532AD8-9F46-404B-96DC-C52C9FED8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00" y="4531611"/>
            <a:ext cx="3503177" cy="249299"/>
          </a:xfrm>
        </p:spPr>
        <p:txBody>
          <a:bodyPr anchor="b">
            <a:sp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4557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422;p49">
            <a:extLst>
              <a:ext uri="{FF2B5EF4-FFF2-40B4-BE49-F238E27FC236}">
                <a16:creationId xmlns:a16="http://schemas.microsoft.com/office/drawing/2014/main" id="{D9501E13-14FE-D048-BBD1-BF53F42975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9" b="19"/>
          <a:stretch/>
        </p:blipFill>
        <p:spPr>
          <a:xfrm>
            <a:off x="9910916" y="3138504"/>
            <a:ext cx="2281084" cy="37194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DB10321-6963-5C4B-B076-F957B3BDF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2844728"/>
            <a:ext cx="4365778" cy="1168545"/>
          </a:xfrm>
        </p:spPr>
        <p:txBody>
          <a:bodyPr anchor="ctr">
            <a:noAutofit/>
          </a:bodyPr>
          <a:lstStyle>
            <a:lvl1pPr algn="ctr">
              <a:defRPr sz="3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12099E9-0342-8340-8B7E-9F53DA4D66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6000" y="1770063"/>
            <a:ext cx="5049408" cy="997196"/>
          </a:xfrm>
        </p:spPr>
        <p:txBody>
          <a:bodyPr>
            <a:spAutoFit/>
          </a:bodyPr>
          <a:lstStyle>
            <a:lvl1pPr marL="0" indent="0"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0E3BE3-0DA0-FD41-A4AC-07BB880FF0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00" y="4531611"/>
            <a:ext cx="3503177" cy="249299"/>
          </a:xfrm>
        </p:spPr>
        <p:txBody>
          <a:bodyPr anchor="b">
            <a:sp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746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41417"/>
            <a:ext cx="6179127" cy="1107996"/>
          </a:xfrm>
        </p:spPr>
        <p:txBody>
          <a:bodyPr anchor="t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6179127" cy="332399"/>
          </a:xfrm>
        </p:spPr>
        <p:txBody>
          <a:bodyPr anchor="t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FE140-D48F-0545-89CB-7C99A7F36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87" y="615517"/>
            <a:ext cx="2789731" cy="822177"/>
          </a:xfrm>
          <a:prstGeom prst="rect">
            <a:avLst/>
          </a:prstGeom>
        </p:spPr>
      </p:pic>
      <p:pic>
        <p:nvPicPr>
          <p:cNvPr id="15" name="Google Shape;70;p17">
            <a:extLst>
              <a:ext uri="{FF2B5EF4-FFF2-40B4-BE49-F238E27FC236}">
                <a16:creationId xmlns:a16="http://schemas.microsoft.com/office/drawing/2014/main" id="{F6BC33C4-4CC2-604C-B300-AAE3407C5F82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79127"/>
            <a:ext cx="12192000" cy="6798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75;p17">
            <a:extLst>
              <a:ext uri="{FF2B5EF4-FFF2-40B4-BE49-F238E27FC236}">
                <a16:creationId xmlns:a16="http://schemas.microsoft.com/office/drawing/2014/main" id="{F6EF086E-14B6-2D45-807D-57D596AD4601}"/>
              </a:ext>
            </a:extLst>
          </p:cNvPr>
          <p:cNvSpPr txBox="1"/>
          <p:nvPr userDrawn="1"/>
        </p:nvSpPr>
        <p:spPr>
          <a:xfrm>
            <a:off x="1523999" y="6385944"/>
            <a:ext cx="5851740" cy="26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Innovative technology consulting for business.</a:t>
            </a:r>
            <a:endParaRPr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48AFD-6980-1341-9EBE-EB20EE2FB9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57" y="1805923"/>
            <a:ext cx="2964660" cy="296466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4C41C25-2A9C-5E4F-9E3F-166156410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4862659"/>
            <a:ext cx="6178550" cy="221599"/>
          </a:xfrm>
        </p:spPr>
        <p:txBody>
          <a:bodyPr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14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100" b="1">
                <a:solidFill>
                  <a:schemeClr val="bg1"/>
                </a:solidFill>
              </a:defRPr>
            </a:lvl4pPr>
            <a:lvl5pPr marL="1828800" indent="0">
              <a:buNone/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40279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30FBD59-C674-014F-B825-4ADA0586D716}"/>
              </a:ext>
            </a:extLst>
          </p:cNvPr>
          <p:cNvGrpSpPr/>
          <p:nvPr userDrawn="1"/>
        </p:nvGrpSpPr>
        <p:grpSpPr>
          <a:xfrm>
            <a:off x="5334000" y="0"/>
            <a:ext cx="6858000" cy="6858001"/>
            <a:chOff x="5334000" y="0"/>
            <a:chExt cx="6858000" cy="68580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8763000" y="0"/>
              <a:ext cx="342900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CAD235E-2E80-EF4B-BF5B-813C9A3B824A}"/>
                </a:ext>
              </a:extLst>
            </p:cNvPr>
            <p:cNvSpPr/>
            <p:nvPr userDrawn="1"/>
          </p:nvSpPr>
          <p:spPr>
            <a:xfrm>
              <a:off x="5334000" y="1"/>
              <a:ext cx="6858000" cy="685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4557712" cy="5724525"/>
          </a:xfrm>
        </p:spPr>
        <p:txBody>
          <a:bodyPr anchor="ctr">
            <a:no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18350" y="441325"/>
            <a:ext cx="4557712" cy="5724525"/>
          </a:xfrm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en-GB" sz="1600" dirty="0" smtClean="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01758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30FBD59-C674-014F-B825-4ADA0586D716}"/>
              </a:ext>
            </a:extLst>
          </p:cNvPr>
          <p:cNvGrpSpPr/>
          <p:nvPr userDrawn="1"/>
        </p:nvGrpSpPr>
        <p:grpSpPr>
          <a:xfrm>
            <a:off x="0" y="0"/>
            <a:ext cx="6858000" cy="6858001"/>
            <a:chOff x="8763000" y="0"/>
            <a:chExt cx="6858000" cy="68580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8763000" y="0"/>
              <a:ext cx="342900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CAD235E-2E80-EF4B-BF5B-813C9A3B824A}"/>
                </a:ext>
              </a:extLst>
            </p:cNvPr>
            <p:cNvSpPr/>
            <p:nvPr userDrawn="1"/>
          </p:nvSpPr>
          <p:spPr>
            <a:xfrm>
              <a:off x="8763000" y="1"/>
              <a:ext cx="6858000" cy="685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4557712" cy="5724525"/>
          </a:xfrm>
        </p:spPr>
        <p:txBody>
          <a:bodyPr anchor="ctr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73938" y="441325"/>
            <a:ext cx="4302124" cy="5724525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en-GB" dirty="0" smtClean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0F3719-7ADB-394C-A980-D29B1129F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588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813359-1B1C-C646-8FB0-5239D8C0CDAA}"/>
              </a:ext>
            </a:extLst>
          </p:cNvPr>
          <p:cNvGrpSpPr/>
          <p:nvPr userDrawn="1"/>
        </p:nvGrpSpPr>
        <p:grpSpPr>
          <a:xfrm>
            <a:off x="8024964" y="-18001"/>
            <a:ext cx="6848991" cy="6885002"/>
            <a:chOff x="8024964" y="-18001"/>
            <a:chExt cx="6848991" cy="68850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11449459" y="-18001"/>
              <a:ext cx="742541" cy="687600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hord 7">
              <a:extLst>
                <a:ext uri="{FF2B5EF4-FFF2-40B4-BE49-F238E27FC236}">
                  <a16:creationId xmlns:a16="http://schemas.microsoft.com/office/drawing/2014/main" id="{D4BE9FB7-5DFE-3E49-B122-044F36AF7126}"/>
                </a:ext>
              </a:extLst>
            </p:cNvPr>
            <p:cNvSpPr/>
            <p:nvPr userDrawn="1"/>
          </p:nvSpPr>
          <p:spPr>
            <a:xfrm rot="2517385">
              <a:off x="8024964" y="-8999"/>
              <a:ext cx="6848991" cy="6876000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6088356" cy="5724525"/>
          </a:xfrm>
        </p:spPr>
        <p:txBody>
          <a:bodyPr anchor="ctr">
            <a:no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7296" y="441325"/>
            <a:ext cx="2748766" cy="5724525"/>
          </a:xfrm>
          <a:ln>
            <a:noFill/>
          </a:ln>
        </p:spPr>
        <p:txBody>
          <a:bodyPr anchor="ctr">
            <a:noAutofit/>
          </a:bodyPr>
          <a:lstStyle>
            <a:lvl1pPr marL="0" indent="0" algn="r">
              <a:buNone/>
              <a:defRPr lang="en-GB" sz="1600" dirty="0" smtClean="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6271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813359-1B1C-C646-8FB0-5239D8C0CDAA}"/>
              </a:ext>
            </a:extLst>
          </p:cNvPr>
          <p:cNvGrpSpPr/>
          <p:nvPr userDrawn="1"/>
        </p:nvGrpSpPr>
        <p:grpSpPr>
          <a:xfrm rot="10800000">
            <a:off x="-2697113" y="-18001"/>
            <a:ext cx="6848991" cy="6885002"/>
            <a:chOff x="8024964" y="-18001"/>
            <a:chExt cx="6848991" cy="68850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11449459" y="-18001"/>
              <a:ext cx="742541" cy="687600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hord 7">
              <a:extLst>
                <a:ext uri="{FF2B5EF4-FFF2-40B4-BE49-F238E27FC236}">
                  <a16:creationId xmlns:a16="http://schemas.microsoft.com/office/drawing/2014/main" id="{D4BE9FB7-5DFE-3E49-B122-044F36AF7126}"/>
                </a:ext>
              </a:extLst>
            </p:cNvPr>
            <p:cNvSpPr/>
            <p:nvPr userDrawn="1"/>
          </p:nvSpPr>
          <p:spPr>
            <a:xfrm rot="2517385">
              <a:off x="8024964" y="-8999"/>
              <a:ext cx="6848991" cy="6876000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39514B9-2255-4E42-BC65-6697BA64C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65A341-6AC3-1042-913E-D7BA6C281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29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813359-1B1C-C646-8FB0-5239D8C0CDAA}"/>
              </a:ext>
            </a:extLst>
          </p:cNvPr>
          <p:cNvGrpSpPr/>
          <p:nvPr userDrawn="1"/>
        </p:nvGrpSpPr>
        <p:grpSpPr>
          <a:xfrm>
            <a:off x="5343009" y="-18001"/>
            <a:ext cx="6848991" cy="6885002"/>
            <a:chOff x="8767504" y="-18001"/>
            <a:chExt cx="6848991" cy="68850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11449459" y="-18001"/>
              <a:ext cx="742541" cy="687600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hord 7">
              <a:extLst>
                <a:ext uri="{FF2B5EF4-FFF2-40B4-BE49-F238E27FC236}">
                  <a16:creationId xmlns:a16="http://schemas.microsoft.com/office/drawing/2014/main" id="{D4BE9FB7-5DFE-3E49-B122-044F36AF7126}"/>
                </a:ext>
              </a:extLst>
            </p:cNvPr>
            <p:cNvSpPr/>
            <p:nvPr userDrawn="1"/>
          </p:nvSpPr>
          <p:spPr>
            <a:xfrm rot="13320000">
              <a:off x="8767504" y="-8999"/>
              <a:ext cx="6848991" cy="6876000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128B9B9-ADDA-B44B-9F2C-F072424A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5"/>
            <a:ext cx="6334041" cy="443198"/>
          </a:xfrm>
        </p:spPr>
        <p:txBody>
          <a:bodyPr anchor="t">
            <a:sp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7025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ACC6AE-E0A3-3746-B873-8EBB8FB35C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813359-1B1C-C646-8FB0-5239D8C0CDAA}"/>
              </a:ext>
            </a:extLst>
          </p:cNvPr>
          <p:cNvGrpSpPr/>
          <p:nvPr userDrawn="1"/>
        </p:nvGrpSpPr>
        <p:grpSpPr>
          <a:xfrm>
            <a:off x="8024964" y="-18001"/>
            <a:ext cx="6848991" cy="6885002"/>
            <a:chOff x="8024964" y="-18001"/>
            <a:chExt cx="6848991" cy="68850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11449459" y="-18001"/>
              <a:ext cx="742541" cy="6876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hord 7">
              <a:extLst>
                <a:ext uri="{FF2B5EF4-FFF2-40B4-BE49-F238E27FC236}">
                  <a16:creationId xmlns:a16="http://schemas.microsoft.com/office/drawing/2014/main" id="{D4BE9FB7-5DFE-3E49-B122-044F36AF7126}"/>
                </a:ext>
              </a:extLst>
            </p:cNvPr>
            <p:cNvSpPr/>
            <p:nvPr userDrawn="1"/>
          </p:nvSpPr>
          <p:spPr>
            <a:xfrm rot="2517385">
              <a:off x="8024964" y="-8999"/>
              <a:ext cx="6848991" cy="6876000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04813"/>
            <a:ext cx="6088355" cy="5761037"/>
          </a:xfrm>
        </p:spPr>
        <p:txBody>
          <a:bodyPr anchor="ctr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7295" y="423068"/>
            <a:ext cx="2748766" cy="5724525"/>
          </a:xfrm>
          <a:ln>
            <a:noFill/>
          </a:ln>
        </p:spPr>
        <p:txBody>
          <a:bodyPr anchor="ctr">
            <a:noAutofit/>
          </a:bodyPr>
          <a:lstStyle>
            <a:lvl1pPr marL="0" indent="0" algn="l">
              <a:buNone/>
              <a:defRPr lang="en-GB" dirty="0" smtClean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6DBDD9-996B-0740-92AC-385B1E4B24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706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463;p56">
            <a:extLst>
              <a:ext uri="{FF2B5EF4-FFF2-40B4-BE49-F238E27FC236}">
                <a16:creationId xmlns:a16="http://schemas.microsoft.com/office/drawing/2014/main" id="{7C23F9E6-1806-BD4C-AB5E-02EAFB2AF85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r="43899"/>
          <a:stretch/>
        </p:blipFill>
        <p:spPr>
          <a:xfrm>
            <a:off x="6493300" y="0"/>
            <a:ext cx="56987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64;p56">
            <a:extLst>
              <a:ext uri="{FF2B5EF4-FFF2-40B4-BE49-F238E27FC236}">
                <a16:creationId xmlns:a16="http://schemas.microsoft.com/office/drawing/2014/main" id="{86FBCD78-E41B-9F4C-8455-6A707F71F7DC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11" y="-1"/>
            <a:ext cx="11181347" cy="68712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8F805-53CA-DA4A-AE5B-DA82F8FCCFE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E3A8A844-1D3C-1E42-991C-4D5E38E03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06" y="441325"/>
            <a:ext cx="6986199" cy="3877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2C58B0B-CC1A-994A-81A0-9EAE852FFC3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1505" y="1220253"/>
            <a:ext cx="6986200" cy="12536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3676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CC0C7-143E-D341-BAC5-B72BBBA382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53" r="18264"/>
          <a:stretch/>
        </p:blipFill>
        <p:spPr>
          <a:xfrm>
            <a:off x="3212534" y="0"/>
            <a:ext cx="8979466" cy="6858000"/>
          </a:xfrm>
          <a:prstGeom prst="rect">
            <a:avLst/>
          </a:prstGeom>
        </p:spPr>
      </p:pic>
      <p:pic>
        <p:nvPicPr>
          <p:cNvPr id="8" name="Google Shape;471;p57">
            <a:extLst>
              <a:ext uri="{FF2B5EF4-FFF2-40B4-BE49-F238E27FC236}">
                <a16:creationId xmlns:a16="http://schemas.microsoft.com/office/drawing/2014/main" id="{06B40F29-8817-2543-A744-4B20DF9CBE8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25121"/>
          <a:stretch/>
        </p:blipFill>
        <p:spPr>
          <a:xfrm>
            <a:off x="0" y="0"/>
            <a:ext cx="83560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8F805-53CA-DA4A-AE5B-DA82F8FCCFE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813E05D-334B-4546-9FF6-980E10A7E2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3911683" cy="572452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00954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CC0C7-143E-D341-BAC5-B72BBBA382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553" r="18264"/>
          <a:stretch/>
        </p:blipFill>
        <p:spPr>
          <a:xfrm>
            <a:off x="3212534" y="0"/>
            <a:ext cx="8979466" cy="6858000"/>
          </a:xfrm>
          <a:prstGeom prst="rect">
            <a:avLst/>
          </a:prstGeom>
        </p:spPr>
      </p:pic>
      <p:pic>
        <p:nvPicPr>
          <p:cNvPr id="8" name="Google Shape;471;p57">
            <a:extLst>
              <a:ext uri="{FF2B5EF4-FFF2-40B4-BE49-F238E27FC236}">
                <a16:creationId xmlns:a16="http://schemas.microsoft.com/office/drawing/2014/main" id="{06B40F29-8817-2543-A744-4B20DF9CBE83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5121"/>
          <a:stretch/>
        </p:blipFill>
        <p:spPr>
          <a:xfrm>
            <a:off x="0" y="0"/>
            <a:ext cx="83560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8F805-53CA-DA4A-AE5B-DA82F8FCCFE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813E05D-334B-4546-9FF6-980E10A7E2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3911683" cy="572452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25275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41326"/>
            <a:ext cx="10515600" cy="443198"/>
          </a:xfrm>
        </p:spPr>
        <p:txBody>
          <a:bodyPr anchor="t">
            <a:sp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82816" y="2901462"/>
            <a:ext cx="6840416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/>
          <a:lstStyle/>
          <a:p>
            <a:fld id="{285CF618-68A1-469B-9302-E05059F4D14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hord 10">
            <a:extLst>
              <a:ext uri="{FF2B5EF4-FFF2-40B4-BE49-F238E27FC236}">
                <a16:creationId xmlns:a16="http://schemas.microsoft.com/office/drawing/2014/main" id="{57B81D52-B7EE-3B49-8022-22A30026F562}"/>
              </a:ext>
            </a:extLst>
          </p:cNvPr>
          <p:cNvSpPr/>
          <p:nvPr userDrawn="1"/>
        </p:nvSpPr>
        <p:spPr>
          <a:xfrm rot="13334012">
            <a:off x="-1352804" y="2041473"/>
            <a:ext cx="2775053" cy="2775053"/>
          </a:xfrm>
          <a:prstGeom prst="chord">
            <a:avLst>
              <a:gd name="adj1" fmla="val 2786276"/>
              <a:gd name="adj2" fmla="val 1374604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hord 11">
            <a:extLst>
              <a:ext uri="{FF2B5EF4-FFF2-40B4-BE49-F238E27FC236}">
                <a16:creationId xmlns:a16="http://schemas.microsoft.com/office/drawing/2014/main" id="{BC6D48FE-AF12-504F-96A4-B2579298FD50}"/>
              </a:ext>
            </a:extLst>
          </p:cNvPr>
          <p:cNvSpPr/>
          <p:nvPr userDrawn="1"/>
        </p:nvSpPr>
        <p:spPr>
          <a:xfrm rot="13334012">
            <a:off x="9405955" y="2041474"/>
            <a:ext cx="2775053" cy="2775053"/>
          </a:xfrm>
          <a:prstGeom prst="chord">
            <a:avLst>
              <a:gd name="adj1" fmla="val 2786276"/>
              <a:gd name="adj2" fmla="val 1374604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hord 12">
            <a:extLst>
              <a:ext uri="{FF2B5EF4-FFF2-40B4-BE49-F238E27FC236}">
                <a16:creationId xmlns:a16="http://schemas.microsoft.com/office/drawing/2014/main" id="{814D996D-5501-FF41-A983-8E3CF62EF2D9}"/>
              </a:ext>
            </a:extLst>
          </p:cNvPr>
          <p:cNvSpPr/>
          <p:nvPr userDrawn="1"/>
        </p:nvSpPr>
        <p:spPr>
          <a:xfrm rot="13334012">
            <a:off x="48189" y="2041473"/>
            <a:ext cx="2775053" cy="2775053"/>
          </a:xfrm>
          <a:prstGeom prst="chord">
            <a:avLst>
              <a:gd name="adj1" fmla="val 2786276"/>
              <a:gd name="adj2" fmla="val 13746047"/>
            </a:avLst>
          </a:prstGeom>
          <a:solidFill>
            <a:srgbClr val="EF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9721C0A-1AC3-8C40-AF31-CE2B988D386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182816" y="4036621"/>
            <a:ext cx="6840416" cy="221599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334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1C26A-951D-3244-855C-1FEBF4073C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A4169C4-3DF0-BA4E-A420-3CFB24E7E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2646E-91E2-C848-BA08-112BCF787C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4642" y="441325"/>
            <a:ext cx="4199007" cy="5724525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D1F6F4-E991-6F4D-9BDE-BBFB18C85F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9" y="2160037"/>
            <a:ext cx="5580063" cy="2287101"/>
          </a:xfrm>
        </p:spPr>
        <p:txBody>
          <a:bodyPr anchor="ctr">
            <a:sp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8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171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759603C-8450-1745-A784-2080C69C50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24940DB-4B43-3C4C-96A1-F39145A92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06" y="440482"/>
            <a:ext cx="11148989" cy="3877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4AAAC00-4C8B-654C-9CC6-C7D00B4C3A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1505" y="1253330"/>
            <a:ext cx="11148990" cy="24929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86038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2F838C-C856-2B45-B46F-5EDF040E7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4041314" cy="572452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71901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E02CD-D397-894D-9C6B-634DEBF3D3F4}"/>
              </a:ext>
            </a:extLst>
          </p:cNvPr>
          <p:cNvGrpSpPr/>
          <p:nvPr userDrawn="1"/>
        </p:nvGrpSpPr>
        <p:grpSpPr>
          <a:xfrm>
            <a:off x="-25312" y="-6"/>
            <a:ext cx="12242129" cy="6210580"/>
            <a:chOff x="-25312" y="-6"/>
            <a:chExt cx="12242129" cy="621058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8FA64F-DFE3-B243-BD56-E47C3CB21444}"/>
                </a:ext>
              </a:extLst>
            </p:cNvPr>
            <p:cNvSpPr/>
            <p:nvPr userDrawn="1"/>
          </p:nvSpPr>
          <p:spPr>
            <a:xfrm rot="16200000">
              <a:off x="4515854" y="-4515856"/>
              <a:ext cx="3160298" cy="1219199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hord 17">
              <a:extLst>
                <a:ext uri="{FF2B5EF4-FFF2-40B4-BE49-F238E27FC236}">
                  <a16:creationId xmlns:a16="http://schemas.microsoft.com/office/drawing/2014/main" id="{0DE740A7-841E-914F-AC8A-85371284F446}"/>
                </a:ext>
              </a:extLst>
            </p:cNvPr>
            <p:cNvSpPr/>
            <p:nvPr userDrawn="1"/>
          </p:nvSpPr>
          <p:spPr>
            <a:xfrm rot="18720000">
              <a:off x="-13279" y="95837"/>
              <a:ext cx="6102704" cy="6126769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5C47690B-05F5-E949-8DE9-710A0160ED68}"/>
                </a:ext>
              </a:extLst>
            </p:cNvPr>
            <p:cNvSpPr/>
            <p:nvPr userDrawn="1"/>
          </p:nvSpPr>
          <p:spPr>
            <a:xfrm rot="7928050">
              <a:off x="6102081" y="75626"/>
              <a:ext cx="6102704" cy="6126769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2F838C-C856-2B45-B46F-5EDF040E7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3454" y="1351540"/>
            <a:ext cx="4041314" cy="298767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9876CAF-E716-414A-A3FA-BA215D4B89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7650" y="1889481"/>
            <a:ext cx="3611566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F00C3F2-8411-7D48-8BC0-F37C5DC1D7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52" y="4685441"/>
            <a:ext cx="2918124" cy="121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460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4557712" cy="5724525"/>
          </a:xfrm>
        </p:spPr>
        <p:txBody>
          <a:bodyPr anchor="ctr">
            <a:no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18350" y="441325"/>
            <a:ext cx="4557712" cy="5724525"/>
          </a:xfrm>
          <a:ln>
            <a:noFill/>
          </a:ln>
        </p:spPr>
        <p:txBody>
          <a:bodyPr anchor="ctr">
            <a:noAutofit/>
          </a:bodyPr>
          <a:lstStyle>
            <a:lvl1pPr marL="342900" indent="-342900">
              <a:buFont typeface="+mj-lt"/>
              <a:buAutoNum type="arabicPeriod"/>
              <a:defRPr lang="en-GB" b="1" dirty="0" smtClean="0">
                <a:solidFill>
                  <a:schemeClr val="bg2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76129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EA90329-0804-CD4E-93CD-ACE2EFD521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40" y="415519"/>
            <a:ext cx="1890360" cy="189036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150386-B366-6F47-8552-42929B1AA0EF}"/>
              </a:ext>
            </a:extLst>
          </p:cNvPr>
          <p:cNvCxnSpPr>
            <a:cxnSpLocks/>
          </p:cNvCxnSpPr>
          <p:nvPr userDrawn="1"/>
        </p:nvCxnSpPr>
        <p:spPr>
          <a:xfrm>
            <a:off x="7467601" y="0"/>
            <a:ext cx="0" cy="6165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3CCA30-CF01-D44C-9BEB-C708F522AC9F}"/>
              </a:ext>
            </a:extLst>
          </p:cNvPr>
          <p:cNvCxnSpPr>
            <a:cxnSpLocks/>
            <a:stCxn id="2" idx="4"/>
          </p:cNvCxnSpPr>
          <p:nvPr userDrawn="1"/>
        </p:nvCxnSpPr>
        <p:spPr>
          <a:xfrm>
            <a:off x="2902227" y="3667540"/>
            <a:ext cx="0" cy="2498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784" y="1139124"/>
            <a:ext cx="4557712" cy="886397"/>
          </a:xfrm>
        </p:spPr>
        <p:txBody>
          <a:bodyPr anchor="ctr">
            <a:sp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F5340D6-79FA-0C48-8E63-80D2E5EF2FDA}"/>
              </a:ext>
            </a:extLst>
          </p:cNvPr>
          <p:cNvSpPr/>
          <p:nvPr userDrawn="1"/>
        </p:nvSpPr>
        <p:spPr>
          <a:xfrm>
            <a:off x="2478157" y="2819400"/>
            <a:ext cx="848140" cy="8481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2094EB-784A-134C-BC33-5B2EA38F6BA9}"/>
              </a:ext>
            </a:extLst>
          </p:cNvPr>
          <p:cNvSpPr/>
          <p:nvPr userDrawn="1"/>
        </p:nvSpPr>
        <p:spPr>
          <a:xfrm>
            <a:off x="2478157" y="4972879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BD872D-8C0D-EE44-B627-1965B6871480}"/>
              </a:ext>
            </a:extLst>
          </p:cNvPr>
          <p:cNvSpPr/>
          <p:nvPr userDrawn="1"/>
        </p:nvSpPr>
        <p:spPr>
          <a:xfrm>
            <a:off x="7043531" y="4972879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F7D0C2-06A1-044A-8D59-9B20A8CE0183}"/>
              </a:ext>
            </a:extLst>
          </p:cNvPr>
          <p:cNvSpPr/>
          <p:nvPr userDrawn="1"/>
        </p:nvSpPr>
        <p:spPr>
          <a:xfrm>
            <a:off x="7043531" y="2819400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CF22AA-982A-C74A-B424-7A686E9DB0FD}"/>
              </a:ext>
            </a:extLst>
          </p:cNvPr>
          <p:cNvSpPr/>
          <p:nvPr userDrawn="1"/>
        </p:nvSpPr>
        <p:spPr>
          <a:xfrm>
            <a:off x="7043531" y="665921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B7A93D-1A21-0C45-A931-0CA4FDDD1871}"/>
              </a:ext>
            </a:extLst>
          </p:cNvPr>
          <p:cNvCxnSpPr>
            <a:cxnSpLocks/>
          </p:cNvCxnSpPr>
          <p:nvPr userDrawn="1"/>
        </p:nvCxnSpPr>
        <p:spPr>
          <a:xfrm flipH="1">
            <a:off x="3326297" y="3243470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1627CC-641D-AB4E-8186-143FB7DB24CE}"/>
              </a:ext>
            </a:extLst>
          </p:cNvPr>
          <p:cNvCxnSpPr>
            <a:cxnSpLocks/>
          </p:cNvCxnSpPr>
          <p:nvPr userDrawn="1"/>
        </p:nvCxnSpPr>
        <p:spPr>
          <a:xfrm flipH="1">
            <a:off x="3326297" y="5370444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C529BF-37F7-B341-8FF0-EC573A1DBB81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1671" y="3246783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6389B64-BF53-174F-876F-A049C35B40E9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1671" y="5373757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8948DB-CB9C-6D4A-92A7-B8181A2796E2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1671" y="1040296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294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150386-B366-6F47-8552-42929B1AA0EF}"/>
              </a:ext>
            </a:extLst>
          </p:cNvPr>
          <p:cNvCxnSpPr>
            <a:cxnSpLocks/>
          </p:cNvCxnSpPr>
          <p:nvPr userDrawn="1"/>
        </p:nvCxnSpPr>
        <p:spPr>
          <a:xfrm>
            <a:off x="7467601" y="0"/>
            <a:ext cx="0" cy="5370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3CCA30-CF01-D44C-9BEB-C708F522AC9F}"/>
              </a:ext>
            </a:extLst>
          </p:cNvPr>
          <p:cNvCxnSpPr>
            <a:cxnSpLocks/>
            <a:stCxn id="2" idx="4"/>
          </p:cNvCxnSpPr>
          <p:nvPr userDrawn="1"/>
        </p:nvCxnSpPr>
        <p:spPr>
          <a:xfrm>
            <a:off x="2902227" y="3667540"/>
            <a:ext cx="0" cy="2498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71" y="1139124"/>
            <a:ext cx="4557712" cy="886397"/>
          </a:xfrm>
        </p:spPr>
        <p:txBody>
          <a:bodyPr anchor="ctr">
            <a:sp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F5340D6-79FA-0C48-8E63-80D2E5EF2FDA}"/>
              </a:ext>
            </a:extLst>
          </p:cNvPr>
          <p:cNvSpPr/>
          <p:nvPr userDrawn="1"/>
        </p:nvSpPr>
        <p:spPr>
          <a:xfrm>
            <a:off x="2478157" y="2819400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2094EB-784A-134C-BC33-5B2EA38F6BA9}"/>
              </a:ext>
            </a:extLst>
          </p:cNvPr>
          <p:cNvSpPr/>
          <p:nvPr userDrawn="1"/>
        </p:nvSpPr>
        <p:spPr>
          <a:xfrm>
            <a:off x="2478157" y="4972879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BD872D-8C0D-EE44-B627-1965B6871480}"/>
              </a:ext>
            </a:extLst>
          </p:cNvPr>
          <p:cNvSpPr/>
          <p:nvPr userDrawn="1"/>
        </p:nvSpPr>
        <p:spPr>
          <a:xfrm>
            <a:off x="7043531" y="4972879"/>
            <a:ext cx="848140" cy="84814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F7D0C2-06A1-044A-8D59-9B20A8CE0183}"/>
              </a:ext>
            </a:extLst>
          </p:cNvPr>
          <p:cNvSpPr/>
          <p:nvPr userDrawn="1"/>
        </p:nvSpPr>
        <p:spPr>
          <a:xfrm>
            <a:off x="7043531" y="2819400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CF22AA-982A-C74A-B424-7A686E9DB0FD}"/>
              </a:ext>
            </a:extLst>
          </p:cNvPr>
          <p:cNvSpPr/>
          <p:nvPr userDrawn="1"/>
        </p:nvSpPr>
        <p:spPr>
          <a:xfrm>
            <a:off x="7043531" y="665921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B7A93D-1A21-0C45-A931-0CA4FDDD1871}"/>
              </a:ext>
            </a:extLst>
          </p:cNvPr>
          <p:cNvCxnSpPr>
            <a:cxnSpLocks/>
          </p:cNvCxnSpPr>
          <p:nvPr userDrawn="1"/>
        </p:nvCxnSpPr>
        <p:spPr>
          <a:xfrm flipH="1">
            <a:off x="3326297" y="3243470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1627CC-641D-AB4E-8186-143FB7DB24CE}"/>
              </a:ext>
            </a:extLst>
          </p:cNvPr>
          <p:cNvCxnSpPr>
            <a:cxnSpLocks/>
          </p:cNvCxnSpPr>
          <p:nvPr userDrawn="1"/>
        </p:nvCxnSpPr>
        <p:spPr>
          <a:xfrm flipH="1">
            <a:off x="3326297" y="5370444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C529BF-37F7-B341-8FF0-EC573A1DBB81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1671" y="3246783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6389B64-BF53-174F-876F-A049C35B40E9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1671" y="5373757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8948DB-CB9C-6D4A-92A7-B8181A2796E2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1671" y="1040296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7A9E97-DD74-B84D-B449-3D757C522F07}"/>
              </a:ext>
            </a:extLst>
          </p:cNvPr>
          <p:cNvCxnSpPr>
            <a:cxnSpLocks/>
            <a:stCxn id="3" idx="2"/>
            <a:endCxn id="2" idx="0"/>
          </p:cNvCxnSpPr>
          <p:nvPr userDrawn="1"/>
        </p:nvCxnSpPr>
        <p:spPr>
          <a:xfrm>
            <a:off x="2902227" y="2025521"/>
            <a:ext cx="0" cy="793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97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E63BF2-CA5A-264F-808A-E8223BBD9AC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0FBD59-C674-014F-B825-4ADA0586D716}"/>
              </a:ext>
            </a:extLst>
          </p:cNvPr>
          <p:cNvGrpSpPr/>
          <p:nvPr userDrawn="1"/>
        </p:nvGrpSpPr>
        <p:grpSpPr>
          <a:xfrm>
            <a:off x="5334000" y="0"/>
            <a:ext cx="6858000" cy="6858001"/>
            <a:chOff x="5334000" y="0"/>
            <a:chExt cx="6858000" cy="6858001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8763000" y="0"/>
              <a:ext cx="3429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CAD235E-2E80-EF4B-BF5B-813C9A3B824A}"/>
                </a:ext>
              </a:extLst>
            </p:cNvPr>
            <p:cNvSpPr/>
            <p:nvPr userDrawn="1"/>
          </p:nvSpPr>
          <p:spPr>
            <a:xfrm>
              <a:off x="5334000" y="1"/>
              <a:ext cx="6858000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0313" y="441325"/>
            <a:ext cx="5195749" cy="5724525"/>
          </a:xfrm>
          <a:ln>
            <a:noFill/>
          </a:ln>
        </p:spPr>
        <p:txBody>
          <a:bodyPr anchor="ctr">
            <a:no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en-GB" b="1" dirty="0" smtClean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F7E033-6681-994C-A183-E56C512566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D72629-2C7E-B944-942D-D7E6472C2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4557712" cy="572452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48729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30FBD59-C674-014F-B825-4ADA0586D716}"/>
              </a:ext>
            </a:extLst>
          </p:cNvPr>
          <p:cNvGrpSpPr/>
          <p:nvPr userDrawn="1"/>
        </p:nvGrpSpPr>
        <p:grpSpPr>
          <a:xfrm>
            <a:off x="5334000" y="0"/>
            <a:ext cx="6858000" cy="6858001"/>
            <a:chOff x="5334000" y="0"/>
            <a:chExt cx="6858000" cy="6858001"/>
          </a:xfrm>
          <a:solidFill>
            <a:schemeClr val="bg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8763000" y="0"/>
              <a:ext cx="3429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CAD235E-2E80-EF4B-BF5B-813C9A3B824A}"/>
                </a:ext>
              </a:extLst>
            </p:cNvPr>
            <p:cNvSpPr/>
            <p:nvPr userDrawn="1"/>
          </p:nvSpPr>
          <p:spPr>
            <a:xfrm>
              <a:off x="5334000" y="1"/>
              <a:ext cx="6858000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ACEFDB3-6C18-A24B-8EDD-193D17B0A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4557712" cy="572452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B72F94-6E66-3845-87DF-98B4A1F1C5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0313" y="441325"/>
            <a:ext cx="5195749" cy="5724525"/>
          </a:xfrm>
          <a:ln>
            <a:noFill/>
          </a:ln>
        </p:spPr>
        <p:txBody>
          <a:bodyPr anchor="ctr">
            <a:no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en-GB" b="1" dirty="0" smtClean="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36134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2F838C-C856-2B45-B46F-5EDF040E7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5023471" cy="572452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08E0D10-5CE0-9B4A-BDD6-022773F357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0313" y="441325"/>
            <a:ext cx="5195749" cy="5724525"/>
          </a:xfrm>
          <a:ln>
            <a:noFill/>
          </a:ln>
        </p:spPr>
        <p:txBody>
          <a:bodyPr anchor="ctr">
            <a:no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en-GB" b="1" dirty="0" smtClean="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69624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52ED5D3-F8AC-514E-B145-348FCEE6BD9C}"/>
              </a:ext>
            </a:extLst>
          </p:cNvPr>
          <p:cNvGrpSpPr/>
          <p:nvPr userDrawn="1"/>
        </p:nvGrpSpPr>
        <p:grpSpPr>
          <a:xfrm>
            <a:off x="1" y="0"/>
            <a:ext cx="9753598" cy="6858001"/>
            <a:chOff x="5334000" y="0"/>
            <a:chExt cx="9753598" cy="6858001"/>
          </a:xfrm>
          <a:solidFill>
            <a:schemeClr val="tx2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ABC878-6B74-9E48-B605-7C61546B4E3B}"/>
                </a:ext>
              </a:extLst>
            </p:cNvPr>
            <p:cNvSpPr/>
            <p:nvPr userDrawn="1"/>
          </p:nvSpPr>
          <p:spPr>
            <a:xfrm>
              <a:off x="8762999" y="0"/>
              <a:ext cx="6324599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0EFEEF0-5652-6744-9B98-40BC4F385D7B}"/>
                </a:ext>
              </a:extLst>
            </p:cNvPr>
            <p:cNvSpPr/>
            <p:nvPr userDrawn="1"/>
          </p:nvSpPr>
          <p:spPr>
            <a:xfrm>
              <a:off x="5334000" y="1"/>
              <a:ext cx="6858000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30FBD59-C674-014F-B825-4ADA0586D716}"/>
              </a:ext>
            </a:extLst>
          </p:cNvPr>
          <p:cNvGrpSpPr/>
          <p:nvPr userDrawn="1"/>
        </p:nvGrpSpPr>
        <p:grpSpPr>
          <a:xfrm>
            <a:off x="5334000" y="0"/>
            <a:ext cx="6858000" cy="6858001"/>
            <a:chOff x="5334000" y="0"/>
            <a:chExt cx="6858000" cy="6858001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8763000" y="0"/>
              <a:ext cx="3429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CAD235E-2E80-EF4B-BF5B-813C9A3B824A}"/>
                </a:ext>
              </a:extLst>
            </p:cNvPr>
            <p:cNvSpPr/>
            <p:nvPr userDrawn="1"/>
          </p:nvSpPr>
          <p:spPr>
            <a:xfrm>
              <a:off x="5334000" y="1"/>
              <a:ext cx="6858000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0313" y="441325"/>
            <a:ext cx="5195749" cy="5724525"/>
          </a:xfrm>
          <a:ln>
            <a:noFill/>
          </a:ln>
        </p:spPr>
        <p:txBody>
          <a:bodyPr anchor="ctr">
            <a:no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en-GB" b="1" dirty="0" smtClean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F7E033-6681-994C-A183-E56C512566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D72629-2C7E-B944-942D-D7E6472C2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4642" y="441325"/>
            <a:ext cx="4199008" cy="572452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329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4642" y="441325"/>
            <a:ext cx="4199008" cy="5724525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9" y="2160037"/>
            <a:ext cx="5580063" cy="2287101"/>
          </a:xfrm>
        </p:spPr>
        <p:txBody>
          <a:bodyPr anchor="ctr">
            <a:spAutoFit/>
          </a:bodyPr>
          <a:lstStyle>
            <a:lvl1pPr>
              <a:lnSpc>
                <a:spcPct val="150000"/>
              </a:lnSpc>
              <a:defRPr sz="180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80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995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569;p70">
            <a:extLst>
              <a:ext uri="{FF2B5EF4-FFF2-40B4-BE49-F238E27FC236}">
                <a16:creationId xmlns:a16="http://schemas.microsoft.com/office/drawing/2014/main" id="{A25CFBBE-A474-2E43-A64D-CE61E5944AF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12192000" cy="68610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63339" y="1843570"/>
            <a:ext cx="3512723" cy="3170859"/>
          </a:xfrm>
          <a:ln>
            <a:noFill/>
          </a:ln>
        </p:spPr>
        <p:txBody>
          <a:bodyPr anchor="ctr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lang="en-GB" sz="1400" b="0" dirty="0" smtClean="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D72629-2C7E-B944-942D-D7E6472C2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1148" y="441325"/>
            <a:ext cx="3869635" cy="394514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19F9F2-BC6C-7F4E-BCB7-9C391F9EA3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670" y="5265594"/>
            <a:ext cx="2789731" cy="82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945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1C26A-951D-3244-855C-1FEBF4073C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E357D2-9B55-6242-BA4F-EE31DDCBC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35" y="900000"/>
            <a:ext cx="7904529" cy="4428000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A4169C4-3DF0-BA4E-A420-3CFB24E7E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153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E7A387-ED77-A046-A3BA-2EC920B656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35" y="900000"/>
            <a:ext cx="7904530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627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649;p168">
            <a:extLst>
              <a:ext uri="{FF2B5EF4-FFF2-40B4-BE49-F238E27FC236}">
                <a16:creationId xmlns:a16="http://schemas.microsoft.com/office/drawing/2014/main" id="{7E5F7DB0-5239-8E45-8035-AD1CE2FD078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1572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FB3F39-D939-E040-AC08-90DA2AE66AF3}"/>
              </a:ext>
            </a:extLst>
          </p:cNvPr>
          <p:cNvSpPr txBox="1"/>
          <p:nvPr userDrawn="1"/>
        </p:nvSpPr>
        <p:spPr>
          <a:xfrm>
            <a:off x="791308" y="703384"/>
            <a:ext cx="429444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thank </a:t>
            </a:r>
            <a:r>
              <a:rPr lang="en-US" sz="6000" b="1" dirty="0">
                <a:solidFill>
                  <a:schemeClr val="tx2"/>
                </a:solidFill>
              </a:rPr>
              <a:t>you.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A0025-CD78-964C-8686-24E93A66E0E3}"/>
              </a:ext>
            </a:extLst>
          </p:cNvPr>
          <p:cNvSpPr txBox="1"/>
          <p:nvPr userDrawn="1"/>
        </p:nvSpPr>
        <p:spPr>
          <a:xfrm>
            <a:off x="791307" y="1789386"/>
            <a:ext cx="22137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#</a:t>
            </a:r>
            <a:r>
              <a:rPr lang="en-US" sz="2000" b="1" dirty="0" err="1">
                <a:solidFill>
                  <a:schemeClr val="bg1"/>
                </a:solidFill>
              </a:rPr>
              <a:t>TechforPeople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  <a:endParaRPr lang="en-US" sz="2000" b="1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061148-3375-164F-A47F-BB4BBDA339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156" y="5469672"/>
            <a:ext cx="2789731" cy="82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8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4041314" cy="5724525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hord 4">
            <a:extLst>
              <a:ext uri="{FF2B5EF4-FFF2-40B4-BE49-F238E27FC236}">
                <a16:creationId xmlns:a16="http://schemas.microsoft.com/office/drawing/2014/main" id="{7F960EC5-6C43-CC4D-8BE6-9FFFCF1DAAA7}"/>
              </a:ext>
            </a:extLst>
          </p:cNvPr>
          <p:cNvSpPr/>
          <p:nvPr userDrawn="1"/>
        </p:nvSpPr>
        <p:spPr>
          <a:xfrm rot="2517385">
            <a:off x="8657386" y="-20723"/>
            <a:ext cx="6886613" cy="6886613"/>
          </a:xfrm>
          <a:prstGeom prst="chord">
            <a:avLst>
              <a:gd name="adj1" fmla="val 2786276"/>
              <a:gd name="adj2" fmla="val 1378198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hord 6">
            <a:extLst>
              <a:ext uri="{FF2B5EF4-FFF2-40B4-BE49-F238E27FC236}">
                <a16:creationId xmlns:a16="http://schemas.microsoft.com/office/drawing/2014/main" id="{25542D4C-B355-1842-A8F7-933F60615A3D}"/>
              </a:ext>
            </a:extLst>
          </p:cNvPr>
          <p:cNvSpPr/>
          <p:nvPr userDrawn="1"/>
        </p:nvSpPr>
        <p:spPr>
          <a:xfrm rot="2517385">
            <a:off x="5122690" y="-20724"/>
            <a:ext cx="6886613" cy="6886613"/>
          </a:xfrm>
          <a:prstGeom prst="chord">
            <a:avLst>
              <a:gd name="adj1" fmla="val 2786276"/>
              <a:gd name="adj2" fmla="val 1378198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4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8" y="2844728"/>
            <a:ext cx="11160125" cy="1168545"/>
          </a:xfrm>
        </p:spPr>
        <p:txBody>
          <a:bodyPr anchor="ctr">
            <a:no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1C26A-951D-3244-855C-1FEBF4073C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A4169C4-3DF0-BA4E-A420-3CFB24E7E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066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8" y="2844728"/>
            <a:ext cx="11160125" cy="1168545"/>
          </a:xfrm>
        </p:spPr>
        <p:txBody>
          <a:bodyPr anchor="ctr">
            <a:noAutofit/>
          </a:bodyPr>
          <a:lstStyle>
            <a:lvl1pPr algn="ctr"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86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Red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1C26A-951D-3244-855C-1FEBF4073C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A4169C4-3DF0-BA4E-A420-3CFB24E7E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9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506" y="440482"/>
            <a:ext cx="11148989" cy="3877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1505" y="1253330"/>
            <a:ext cx="11148990" cy="12536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51A8ED-C922-274D-848F-09F90445686A}"/>
              </a:ext>
            </a:extLst>
          </p:cNvPr>
          <p:cNvPicPr>
            <a:picLocks noChangeAspect="1"/>
          </p:cNvPicPr>
          <p:nvPr userDrawn="1"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2A690D4-BCB1-BF4C-AB39-2294CE297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759603C-8450-1745-A784-2080C69C50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37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49" r:id="rId2"/>
    <p:sldLayoutId id="2147483661" r:id="rId3"/>
    <p:sldLayoutId id="2147483680" r:id="rId4"/>
    <p:sldLayoutId id="2147483681" r:id="rId5"/>
    <p:sldLayoutId id="2147483682" r:id="rId6"/>
    <p:sldLayoutId id="2147483662" r:id="rId7"/>
    <p:sldLayoutId id="2147483663" r:id="rId8"/>
    <p:sldLayoutId id="2147483667" r:id="rId9"/>
    <p:sldLayoutId id="2147483668" r:id="rId10"/>
    <p:sldLayoutId id="2147483671" r:id="rId11"/>
    <p:sldLayoutId id="2147483710" r:id="rId12"/>
    <p:sldLayoutId id="2147483672" r:id="rId13"/>
    <p:sldLayoutId id="2147483711" r:id="rId14"/>
    <p:sldLayoutId id="2147483676" r:id="rId15"/>
    <p:sldLayoutId id="2147483673" r:id="rId16"/>
    <p:sldLayoutId id="2147483674" r:id="rId17"/>
    <p:sldLayoutId id="2147483679" r:id="rId18"/>
    <p:sldLayoutId id="2147483678" r:id="rId19"/>
    <p:sldLayoutId id="2147483677" r:id="rId20"/>
    <p:sldLayoutId id="2147483675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712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65" r:id="rId39"/>
    <p:sldLayoutId id="2147483699" r:id="rId40"/>
    <p:sldLayoutId id="2147483700" r:id="rId41"/>
    <p:sldLayoutId id="2147483701" r:id="rId42"/>
    <p:sldLayoutId id="2147483704" r:id="rId43"/>
    <p:sldLayoutId id="2147483705" r:id="rId44"/>
    <p:sldLayoutId id="2147483706" r:id="rId45"/>
    <p:sldLayoutId id="2147483707" r:id="rId46"/>
    <p:sldLayoutId id="2147483703" r:id="rId47"/>
    <p:sldLayoutId id="2147483702" r:id="rId48"/>
    <p:sldLayoutId id="2147483708" r:id="rId49"/>
    <p:sldLayoutId id="2147483709" r:id="rId50"/>
    <p:sldLayoutId id="2147483669" r:id="rId51"/>
    <p:sldLayoutId id="2147483670" r:id="rId52"/>
    <p:sldLayoutId id="2147483666" r:id="rId5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orient="horz" pos="3884" userDrawn="1">
          <p15:clr>
            <a:srgbClr val="F26B43"/>
          </p15:clr>
        </p15:guide>
        <p15:guide id="4" pos="73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6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cto-technology/kubernetes-icons" TargetMode="External"/><Relationship Id="rId3" Type="http://schemas.openxmlformats.org/officeDocument/2006/relationships/hyperlink" Target="https://cloud.google.com/kubernetes-engine/kubernetes-comic/" TargetMode="External"/><Relationship Id="rId7" Type="http://schemas.openxmlformats.org/officeDocument/2006/relationships/hyperlink" Target="https://github.com/luksa/kubernetes-in-action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oreilly.com/library/view/kubernetes-in-action/9781617293726/" TargetMode="External"/><Relationship Id="rId5" Type="http://schemas.openxmlformats.org/officeDocument/2006/relationships/hyperlink" Target="https://azure.microsoft.com/en-us/services/kubernetes-service/" TargetMode="External"/><Relationship Id="rId4" Type="http://schemas.openxmlformats.org/officeDocument/2006/relationships/hyperlink" Target="https://www.youtube.com/watch?v=3I9PkvZ80BQ&amp;ab_channel=CNCF%5BCloudNativeComputingFoundation%5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hyperlink" Target="https://fr.linkedin.com/in/coumarane-couppane-712a241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coumarane" TargetMode="External"/><Relationship Id="rId5" Type="http://schemas.openxmlformats.org/officeDocument/2006/relationships/hyperlink" Target="mailto:c.coumarane@gmail.com" TargetMode="External"/><Relationship Id="rId4" Type="http://schemas.openxmlformats.org/officeDocument/2006/relationships/hyperlink" Target="mailto:Coumarane.Couppane@devoteam.co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13" Type="http://schemas.openxmlformats.org/officeDocument/2006/relationships/image" Target="../media/image36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12" Type="http://schemas.openxmlformats.org/officeDocument/2006/relationships/image" Target="../media/image35.tif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9.tif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tiff"/><Relationship Id="rId11" Type="http://schemas.openxmlformats.org/officeDocument/2006/relationships/image" Target="../media/image34.tiff"/><Relationship Id="rId5" Type="http://schemas.openxmlformats.org/officeDocument/2006/relationships/image" Target="../media/image28.tiff"/><Relationship Id="rId15" Type="http://schemas.openxmlformats.org/officeDocument/2006/relationships/image" Target="../media/image38.tiff"/><Relationship Id="rId10" Type="http://schemas.openxmlformats.org/officeDocument/2006/relationships/image" Target="../media/image33.tiff"/><Relationship Id="rId4" Type="http://schemas.openxmlformats.org/officeDocument/2006/relationships/image" Target="../media/image27.tiff"/><Relationship Id="rId9" Type="http://schemas.openxmlformats.org/officeDocument/2006/relationships/image" Target="../media/image32.tiff"/><Relationship Id="rId14" Type="http://schemas.openxmlformats.org/officeDocument/2006/relationships/image" Target="../media/image3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049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629465-FD36-F54C-9B4C-F060C31D3D66}"/>
              </a:ext>
            </a:extLst>
          </p:cNvPr>
          <p:cNvSpPr txBox="1"/>
          <p:nvPr/>
        </p:nvSpPr>
        <p:spPr>
          <a:xfrm>
            <a:off x="6731996" y="1109906"/>
            <a:ext cx="5435003" cy="2953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Planificateur</a:t>
            </a:r>
            <a:r>
              <a:rPr lang="en-GB" dirty="0"/>
              <a:t> des Pods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Surveille</a:t>
            </a:r>
            <a:r>
              <a:rPr lang="en-GB" dirty="0"/>
              <a:t> </a:t>
            </a:r>
            <a:r>
              <a:rPr lang="en-GB" dirty="0" err="1"/>
              <a:t>l’état</a:t>
            </a:r>
            <a:r>
              <a:rPr lang="en-GB" dirty="0"/>
              <a:t> de </a:t>
            </a:r>
            <a:r>
              <a:rPr lang="en-GB" dirty="0" err="1"/>
              <a:t>toutes</a:t>
            </a:r>
            <a:r>
              <a:rPr lang="en-GB" dirty="0"/>
              <a:t> les machines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 un Pod </a:t>
            </a:r>
            <a:r>
              <a:rPr lang="en-GB" dirty="0" err="1"/>
              <a:t>tombe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panne</a:t>
            </a:r>
            <a:r>
              <a:rPr lang="en-GB" dirty="0"/>
              <a:t>, </a:t>
            </a:r>
            <a:r>
              <a:rPr lang="en-GB" dirty="0" err="1"/>
              <a:t>kubelet</a:t>
            </a:r>
            <a:r>
              <a:rPr lang="en-GB" dirty="0"/>
              <a:t> </a:t>
            </a:r>
            <a:r>
              <a:rPr lang="en-GB" dirty="0" err="1"/>
              <a:t>informera</a:t>
            </a:r>
            <a:r>
              <a:rPr lang="en-GB" dirty="0"/>
              <a:t> le Master. Master </a:t>
            </a:r>
            <a:r>
              <a:rPr lang="en-GB" dirty="0" err="1"/>
              <a:t>mets</a:t>
            </a:r>
            <a:r>
              <a:rPr lang="en-GB" dirty="0"/>
              <a:t> </a:t>
            </a:r>
            <a:r>
              <a:rPr lang="en-GB" dirty="0" err="1"/>
              <a:t>à</a:t>
            </a:r>
            <a:r>
              <a:rPr lang="en-GB" dirty="0"/>
              <a:t> jour </a:t>
            </a:r>
            <a:r>
              <a:rPr lang="en-GB" dirty="0" err="1"/>
              <a:t>l’état</a:t>
            </a:r>
            <a:r>
              <a:rPr lang="en-GB" dirty="0"/>
              <a:t> dans </a:t>
            </a:r>
            <a:r>
              <a:rPr lang="en-GB" dirty="0" err="1"/>
              <a:t>etcd</a:t>
            </a:r>
            <a:r>
              <a:rPr lang="en-GB" dirty="0"/>
              <a:t> </a:t>
            </a:r>
            <a:r>
              <a:rPr lang="en-GB" dirty="0" err="1"/>
              <a:t>puis</a:t>
            </a:r>
            <a:r>
              <a:rPr lang="en-GB" dirty="0"/>
              <a:t> le scheduler </a:t>
            </a:r>
            <a:r>
              <a:rPr lang="en-GB" dirty="0" err="1"/>
              <a:t>déterminera</a:t>
            </a:r>
            <a:r>
              <a:rPr lang="en-GB" dirty="0"/>
              <a:t> le Node qui </a:t>
            </a:r>
            <a:r>
              <a:rPr lang="en-GB" dirty="0" err="1"/>
              <a:t>hébergera</a:t>
            </a:r>
            <a:r>
              <a:rPr lang="en-GB" dirty="0"/>
              <a:t> le nouveau Pod</a:t>
            </a:r>
            <a:endParaRPr lang="en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79B9BA-F17B-EE45-B31A-530BBA75FD26}"/>
              </a:ext>
            </a:extLst>
          </p:cNvPr>
          <p:cNvSpPr/>
          <p:nvPr/>
        </p:nvSpPr>
        <p:spPr>
          <a:xfrm>
            <a:off x="2459498" y="2735790"/>
            <a:ext cx="1736269" cy="1194310"/>
          </a:xfrm>
          <a:prstGeom prst="rect">
            <a:avLst/>
          </a:prstGeom>
          <a:solidFill>
            <a:srgbClr val="FC9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u="sng" dirty="0"/>
              <a:t>Control Plane</a:t>
            </a:r>
          </a:p>
          <a:p>
            <a:pPr algn="ctr"/>
            <a:r>
              <a:rPr lang="en-FR" dirty="0"/>
              <a:t>API 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0253E-0A0E-D94F-998A-754CA7B0A2A9}"/>
              </a:ext>
            </a:extLst>
          </p:cNvPr>
          <p:cNvSpPr/>
          <p:nvPr/>
        </p:nvSpPr>
        <p:spPr>
          <a:xfrm>
            <a:off x="4599374" y="2735789"/>
            <a:ext cx="1369269" cy="6508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Scheduler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B1864-937F-114A-B0AC-4757E7D2AC4F}"/>
              </a:ext>
            </a:extLst>
          </p:cNvPr>
          <p:cNvSpPr/>
          <p:nvPr/>
        </p:nvSpPr>
        <p:spPr>
          <a:xfrm>
            <a:off x="443456" y="1234102"/>
            <a:ext cx="1736268" cy="7511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YAML</a:t>
            </a:r>
          </a:p>
          <a:p>
            <a:pPr algn="ctr"/>
            <a:r>
              <a:rPr lang="en-FR" dirty="0"/>
              <a:t>Spec. Pod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F22A5-1C49-8845-9CA1-E4996CFA4E40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4195767" y="3061230"/>
            <a:ext cx="403607" cy="27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6B7DA5-4E06-D947-A034-CE5CBCA7C6B4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5284009" y="3386671"/>
            <a:ext cx="3534975" cy="153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C67488-498E-E145-A864-7376554AA1F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5284009" y="3386671"/>
            <a:ext cx="1156347" cy="153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48B666-7DCF-3C46-99BD-029E9829338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061728" y="3386671"/>
            <a:ext cx="1222281" cy="148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3E6933B-69FC-E24A-A7F3-B61183F8CE93}"/>
              </a:ext>
            </a:extLst>
          </p:cNvPr>
          <p:cNvSpPr/>
          <p:nvPr/>
        </p:nvSpPr>
        <p:spPr>
          <a:xfrm>
            <a:off x="0" y="1"/>
            <a:ext cx="12192000" cy="979714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kube</a:t>
            </a:r>
            <a:r>
              <a:rPr lang="en-US" sz="3600" b="1" dirty="0">
                <a:solidFill>
                  <a:schemeClr val="bg1"/>
                </a:solidFill>
              </a:rPr>
              <a:t>-scheduler</a:t>
            </a:r>
            <a:endParaRPr lang="en-FR" sz="3600" b="1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FC21FD2-393C-5F44-94FD-A86A264DE5DC}"/>
              </a:ext>
            </a:extLst>
          </p:cNvPr>
          <p:cNvGrpSpPr/>
          <p:nvPr/>
        </p:nvGrpSpPr>
        <p:grpSpPr>
          <a:xfrm>
            <a:off x="3015616" y="4874831"/>
            <a:ext cx="1914246" cy="1457708"/>
            <a:chOff x="1410889" y="4414350"/>
            <a:chExt cx="1914246" cy="14577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742AD7-9A32-FE46-B19B-3E876C86140D}"/>
                </a:ext>
              </a:extLst>
            </p:cNvPr>
            <p:cNvSpPr/>
            <p:nvPr/>
          </p:nvSpPr>
          <p:spPr>
            <a:xfrm>
              <a:off x="1588866" y="4414350"/>
              <a:ext cx="1736269" cy="12730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dirty="0"/>
                <a:t>Node1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2ABF59-7F49-5F46-A291-6E416DFF5AB8}"/>
                </a:ext>
              </a:extLst>
            </p:cNvPr>
            <p:cNvSpPr txBox="1"/>
            <p:nvPr/>
          </p:nvSpPr>
          <p:spPr>
            <a:xfrm>
              <a:off x="1410889" y="5502726"/>
              <a:ext cx="1071127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FR" dirty="0">
                  <a:solidFill>
                    <a:schemeClr val="bg1"/>
                  </a:solidFill>
                </a:rPr>
                <a:t>kubelet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2E7EE94-8988-E040-8FEE-B122D42E79C2}"/>
              </a:ext>
            </a:extLst>
          </p:cNvPr>
          <p:cNvGrpSpPr/>
          <p:nvPr/>
        </p:nvGrpSpPr>
        <p:grpSpPr>
          <a:xfrm>
            <a:off x="5303464" y="4918321"/>
            <a:ext cx="2005026" cy="1436231"/>
            <a:chOff x="3698737" y="4474169"/>
            <a:chExt cx="2005026" cy="14362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2C7F5A-B699-A14B-9525-E1BDE57CB186}"/>
                </a:ext>
              </a:extLst>
            </p:cNvPr>
            <p:cNvSpPr/>
            <p:nvPr/>
          </p:nvSpPr>
          <p:spPr>
            <a:xfrm>
              <a:off x="3967494" y="4474169"/>
              <a:ext cx="1736269" cy="12730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dirty="0"/>
                <a:t>Node2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A16C26-9F33-5646-B7E3-9739B597E9D1}"/>
                </a:ext>
              </a:extLst>
            </p:cNvPr>
            <p:cNvSpPr txBox="1"/>
            <p:nvPr/>
          </p:nvSpPr>
          <p:spPr>
            <a:xfrm>
              <a:off x="3698737" y="5541068"/>
              <a:ext cx="1071127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FR" dirty="0">
                  <a:solidFill>
                    <a:schemeClr val="bg1"/>
                  </a:solidFill>
                </a:rPr>
                <a:t>kubelet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7DEA31-825D-C041-B427-A06FADA4F387}"/>
              </a:ext>
            </a:extLst>
          </p:cNvPr>
          <p:cNvGrpSpPr/>
          <p:nvPr/>
        </p:nvGrpSpPr>
        <p:grpSpPr>
          <a:xfrm>
            <a:off x="7655248" y="4918321"/>
            <a:ext cx="2031870" cy="1397889"/>
            <a:chOff x="6050521" y="4474169"/>
            <a:chExt cx="2031870" cy="13978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D09B28-9E6B-CB4C-BB03-7AAFE461F95A}"/>
                </a:ext>
              </a:extLst>
            </p:cNvPr>
            <p:cNvSpPr/>
            <p:nvPr/>
          </p:nvSpPr>
          <p:spPr>
            <a:xfrm>
              <a:off x="6346122" y="4474169"/>
              <a:ext cx="1736269" cy="12730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dirty="0"/>
                <a:t>Node3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AFE1F6C-2D89-1C45-AC63-2FD60E0661B9}"/>
                </a:ext>
              </a:extLst>
            </p:cNvPr>
            <p:cNvSpPr txBox="1"/>
            <p:nvPr/>
          </p:nvSpPr>
          <p:spPr>
            <a:xfrm>
              <a:off x="6050521" y="5502726"/>
              <a:ext cx="1071127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FR" dirty="0">
                  <a:solidFill>
                    <a:schemeClr val="bg1"/>
                  </a:solidFill>
                </a:rPr>
                <a:t>kubelet</a:t>
              </a:r>
            </a:p>
          </p:txBody>
        </p:sp>
      </p:grp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82D40AFC-9A42-6542-B5C6-4C34D942F8A1}"/>
              </a:ext>
            </a:extLst>
          </p:cNvPr>
          <p:cNvCxnSpPr>
            <a:cxnSpLocks/>
            <a:stCxn id="9" idx="3"/>
            <a:endCxn id="2" idx="0"/>
          </p:cNvCxnSpPr>
          <p:nvPr/>
        </p:nvCxnSpPr>
        <p:spPr>
          <a:xfrm>
            <a:off x="2179724" y="1609659"/>
            <a:ext cx="1147909" cy="11261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F33B28D-66F8-0D4B-A247-497F9D19D499}"/>
              </a:ext>
            </a:extLst>
          </p:cNvPr>
          <p:cNvGrpSpPr/>
          <p:nvPr/>
        </p:nvGrpSpPr>
        <p:grpSpPr>
          <a:xfrm>
            <a:off x="802446" y="2980148"/>
            <a:ext cx="1045912" cy="813045"/>
            <a:chOff x="404885" y="3591575"/>
            <a:chExt cx="1190618" cy="1518044"/>
          </a:xfrm>
        </p:grpSpPr>
        <p:pic>
          <p:nvPicPr>
            <p:cNvPr id="58" name="Graphic 57" descr="Database">
              <a:extLst>
                <a:ext uri="{FF2B5EF4-FFF2-40B4-BE49-F238E27FC236}">
                  <a16:creationId xmlns:a16="http://schemas.microsoft.com/office/drawing/2014/main" id="{71205B63-B764-7D41-A91F-7DC619560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4885" y="3591575"/>
              <a:ext cx="1190618" cy="1190618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6AA9BA0-39CF-FA40-B233-2B81517DB8AD}"/>
                </a:ext>
              </a:extLst>
            </p:cNvPr>
            <p:cNvSpPr txBox="1"/>
            <p:nvPr/>
          </p:nvSpPr>
          <p:spPr>
            <a:xfrm>
              <a:off x="623880" y="4740287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/>
                <a:t>etcd</a:t>
              </a:r>
            </a:p>
          </p:txBody>
        </p: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01C3FE9-483E-164C-A084-7B29383AB47F}"/>
              </a:ext>
            </a:extLst>
          </p:cNvPr>
          <p:cNvCxnSpPr>
            <a:cxnSpLocks/>
            <a:stCxn id="2" idx="1"/>
            <a:endCxn id="58" idx="3"/>
          </p:cNvCxnSpPr>
          <p:nvPr/>
        </p:nvCxnSpPr>
        <p:spPr>
          <a:xfrm flipH="1" flipV="1">
            <a:off x="1848358" y="3298988"/>
            <a:ext cx="611140" cy="3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F94C4AF-AFE9-FB41-930D-AE7720225421}"/>
              </a:ext>
            </a:extLst>
          </p:cNvPr>
          <p:cNvSpPr/>
          <p:nvPr/>
        </p:nvSpPr>
        <p:spPr>
          <a:xfrm>
            <a:off x="747772" y="2278008"/>
            <a:ext cx="5626819" cy="213034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7ADB070-B8AF-5C4A-8D90-931423F44FA0}"/>
              </a:ext>
            </a:extLst>
          </p:cNvPr>
          <p:cNvSpPr txBox="1"/>
          <p:nvPr/>
        </p:nvSpPr>
        <p:spPr>
          <a:xfrm>
            <a:off x="580639" y="4223688"/>
            <a:ext cx="1167307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MASTER</a:t>
            </a:r>
          </a:p>
        </p:txBody>
      </p:sp>
    </p:spTree>
    <p:extLst>
      <p:ext uri="{BB962C8B-B14F-4D97-AF65-F5344CB8AC3E}">
        <p14:creationId xmlns:p14="http://schemas.microsoft.com/office/powerpoint/2010/main" val="3982667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629465-FD36-F54C-9B4C-F060C31D3D66}"/>
              </a:ext>
            </a:extLst>
          </p:cNvPr>
          <p:cNvSpPr txBox="1"/>
          <p:nvPr/>
        </p:nvSpPr>
        <p:spPr>
          <a:xfrm>
            <a:off x="1191986" y="1568033"/>
            <a:ext cx="8600431" cy="1672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GB" b="1" dirty="0" err="1"/>
              <a:t>Monitre</a:t>
            </a:r>
            <a:r>
              <a:rPr lang="en-GB" b="1" dirty="0"/>
              <a:t> </a:t>
            </a:r>
            <a:r>
              <a:rPr lang="en-GB" b="1" dirty="0" err="1"/>
              <a:t>l’état</a:t>
            </a:r>
            <a:r>
              <a:rPr lang="en-GB" b="1" dirty="0"/>
              <a:t> du cluster via API Server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GB" b="1" dirty="0"/>
              <a:t>Node controller: </a:t>
            </a:r>
            <a:r>
              <a:rPr lang="en-GB" b="1" dirty="0" err="1"/>
              <a:t>Notifie</a:t>
            </a:r>
            <a:r>
              <a:rPr lang="en-GB" b="1" dirty="0"/>
              <a:t> </a:t>
            </a:r>
            <a:r>
              <a:rPr lang="en-GB" b="1" dirty="0" err="1"/>
              <a:t>quand</a:t>
            </a:r>
            <a:r>
              <a:rPr lang="en-GB" b="1" dirty="0"/>
              <a:t> un node ne </a:t>
            </a:r>
            <a:r>
              <a:rPr lang="en-GB" b="1" dirty="0" err="1"/>
              <a:t>fonctionne</a:t>
            </a:r>
            <a:r>
              <a:rPr lang="en-GB" b="1" dirty="0"/>
              <a:t> pas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GB" b="1" dirty="0"/>
              <a:t>Replication controller: </a:t>
            </a:r>
            <a:r>
              <a:rPr lang="en-GB" b="1" dirty="0" err="1"/>
              <a:t>maintient</a:t>
            </a:r>
            <a:r>
              <a:rPr lang="en-GB" b="1" dirty="0"/>
              <a:t> le bon </a:t>
            </a:r>
            <a:r>
              <a:rPr lang="en-GB" b="1" dirty="0" err="1"/>
              <a:t>nombre</a:t>
            </a:r>
            <a:r>
              <a:rPr lang="en-GB" b="1" dirty="0"/>
              <a:t> de pod </a:t>
            </a:r>
            <a:r>
              <a:rPr lang="en-GB" b="1" dirty="0" err="1"/>
              <a:t>à</a:t>
            </a:r>
            <a:r>
              <a:rPr lang="en-GB" b="1" dirty="0"/>
              <a:t> </a:t>
            </a:r>
            <a:r>
              <a:rPr lang="en-GB" b="1" dirty="0" err="1"/>
              <a:t>repliquer</a:t>
            </a:r>
            <a:r>
              <a:rPr lang="en-GB" b="1" dirty="0"/>
              <a:t> </a:t>
            </a:r>
            <a:endParaRPr lang="en-FR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494246-5060-7140-956C-9C39FC00B98C}"/>
              </a:ext>
            </a:extLst>
          </p:cNvPr>
          <p:cNvSpPr/>
          <p:nvPr/>
        </p:nvSpPr>
        <p:spPr>
          <a:xfrm>
            <a:off x="0" y="0"/>
            <a:ext cx="12192000" cy="979714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kube</a:t>
            </a:r>
            <a:r>
              <a:rPr lang="en-US" sz="3600" b="1" dirty="0">
                <a:solidFill>
                  <a:schemeClr val="bg1"/>
                </a:solidFill>
              </a:rPr>
              <a:t>-controller-manager</a:t>
            </a:r>
            <a:endParaRPr lang="en-FR" sz="3600" b="1" dirty="0"/>
          </a:p>
        </p:txBody>
      </p:sp>
      <p:pic>
        <p:nvPicPr>
          <p:cNvPr id="7" name="Shape 233">
            <a:extLst>
              <a:ext uri="{FF2B5EF4-FFF2-40B4-BE49-F238E27FC236}">
                <a16:creationId xmlns:a16="http://schemas.microsoft.com/office/drawing/2014/main" id="{A038F56F-FBCF-7340-BC12-F90627EB8D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330" y="3829246"/>
            <a:ext cx="2472282" cy="2404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4400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CDBE87-CEC6-5A43-9936-F326795BABF3}"/>
              </a:ext>
            </a:extLst>
          </p:cNvPr>
          <p:cNvSpPr/>
          <p:nvPr/>
        </p:nvSpPr>
        <p:spPr>
          <a:xfrm>
            <a:off x="0" y="-48987"/>
            <a:ext cx="12192000" cy="3412672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Composants</a:t>
            </a:r>
            <a:r>
              <a:rPr lang="en-US" sz="3600" b="1" dirty="0">
                <a:solidFill>
                  <a:schemeClr val="bg1"/>
                </a:solidFill>
              </a:rPr>
              <a:t> Node</a:t>
            </a:r>
            <a:endParaRPr lang="en-FR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415043-9833-D244-8259-64FBB3270A8F}"/>
              </a:ext>
            </a:extLst>
          </p:cNvPr>
          <p:cNvSpPr txBox="1"/>
          <p:nvPr/>
        </p:nvSpPr>
        <p:spPr>
          <a:xfrm>
            <a:off x="538842" y="3690258"/>
            <a:ext cx="11250387" cy="27808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b="1" dirty="0" err="1"/>
              <a:t>kubelet</a:t>
            </a:r>
            <a:endParaRPr lang="fr-FR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Proxy (</a:t>
            </a:r>
            <a:r>
              <a:rPr lang="fr-FR" b="1" dirty="0" err="1"/>
              <a:t>kube</a:t>
            </a:r>
            <a:r>
              <a:rPr lang="fr-FR" b="1" dirty="0"/>
              <a:t>-proxy)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b="1" dirty="0" err="1"/>
              <a:t>kube-dns</a:t>
            </a:r>
            <a:endParaRPr lang="fr-FR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Container </a:t>
            </a:r>
            <a:r>
              <a:rPr lang="fr-FR" b="1" dirty="0" err="1"/>
              <a:t>runtime</a:t>
            </a:r>
            <a:r>
              <a:rPr lang="fr-FR" b="1" dirty="0"/>
              <a:t> (docker, </a:t>
            </a:r>
            <a:r>
              <a:rPr lang="fr-FR" b="1" dirty="0" err="1"/>
              <a:t>rkt</a:t>
            </a:r>
            <a:r>
              <a:rPr lang="fr-FR" b="1" dirty="0"/>
              <a:t>, …)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Container Network Interface</a:t>
            </a:r>
          </a:p>
        </p:txBody>
      </p:sp>
      <p:pic>
        <p:nvPicPr>
          <p:cNvPr id="4" name="Shape 209">
            <a:extLst>
              <a:ext uri="{FF2B5EF4-FFF2-40B4-BE49-F238E27FC236}">
                <a16:creationId xmlns:a16="http://schemas.microsoft.com/office/drawing/2014/main" id="{FD5FE984-A8AC-6841-8E06-0AABD391778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229" y="608503"/>
            <a:ext cx="1888028" cy="18364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7141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629465-FD36-F54C-9B4C-F060C31D3D66}"/>
              </a:ext>
            </a:extLst>
          </p:cNvPr>
          <p:cNvSpPr txBox="1"/>
          <p:nvPr/>
        </p:nvSpPr>
        <p:spPr>
          <a:xfrm>
            <a:off x="918800" y="1640841"/>
            <a:ext cx="8853706" cy="222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 err="1"/>
              <a:t>il</a:t>
            </a:r>
            <a:r>
              <a:rPr lang="en-GB" b="1" dirty="0"/>
              <a:t> </a:t>
            </a:r>
            <a:r>
              <a:rPr lang="en-GB" b="1" dirty="0" err="1"/>
              <a:t>est</a:t>
            </a:r>
            <a:r>
              <a:rPr lang="en-GB" b="1" dirty="0"/>
              <a:t> </a:t>
            </a:r>
            <a:r>
              <a:rPr lang="en-GB" b="1" dirty="0" err="1"/>
              <a:t>en</a:t>
            </a:r>
            <a:r>
              <a:rPr lang="en-GB" b="1" dirty="0"/>
              <a:t> charge des </a:t>
            </a:r>
            <a:r>
              <a:rPr lang="en-GB" b="1" dirty="0" err="1"/>
              <a:t>conteneurs</a:t>
            </a:r>
            <a:r>
              <a:rPr lang="en-GB" b="1" dirty="0"/>
              <a:t> dans un pod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 err="1"/>
              <a:t>il</a:t>
            </a:r>
            <a:r>
              <a:rPr lang="en-GB" b="1" dirty="0"/>
              <a:t> se charge </a:t>
            </a:r>
            <a:r>
              <a:rPr lang="en-GB" b="1" dirty="0" err="1"/>
              <a:t>d'exécute</a:t>
            </a:r>
            <a:r>
              <a:rPr lang="en-GB" b="1" dirty="0"/>
              <a:t> les actions </a:t>
            </a:r>
            <a:r>
              <a:rPr lang="en-GB" b="1" dirty="0" err="1"/>
              <a:t>envoyés</a:t>
            </a:r>
            <a:r>
              <a:rPr lang="en-GB" b="1" dirty="0"/>
              <a:t> par le plan de </a:t>
            </a:r>
            <a:r>
              <a:rPr lang="en-GB" b="1" dirty="0" err="1"/>
              <a:t>contrôle</a:t>
            </a:r>
            <a:endParaRPr lang="en-GB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Il </a:t>
            </a:r>
            <a:r>
              <a:rPr lang="en-GB" b="1" dirty="0" err="1"/>
              <a:t>s’assure</a:t>
            </a:r>
            <a:r>
              <a:rPr lang="en-GB" b="1" dirty="0"/>
              <a:t> que </a:t>
            </a:r>
            <a:r>
              <a:rPr lang="en-GB" b="1" dirty="0" err="1"/>
              <a:t>tous</a:t>
            </a:r>
            <a:r>
              <a:rPr lang="en-GB" b="1" dirty="0"/>
              <a:t> les </a:t>
            </a:r>
            <a:r>
              <a:rPr lang="en-GB" b="1" dirty="0" err="1"/>
              <a:t>conteneurs</a:t>
            </a:r>
            <a:r>
              <a:rPr lang="en-GB" b="1" dirty="0"/>
              <a:t> sur un </a:t>
            </a:r>
            <a:r>
              <a:rPr lang="en-GB" b="1" dirty="0" err="1"/>
              <a:t>noeud</a:t>
            </a:r>
            <a:r>
              <a:rPr lang="en-GB" b="1" dirty="0"/>
              <a:t> </a:t>
            </a:r>
            <a:r>
              <a:rPr lang="en-GB" b="1" dirty="0" err="1"/>
              <a:t>sont</a:t>
            </a:r>
            <a:r>
              <a:rPr lang="en-GB" b="1" dirty="0"/>
              <a:t> </a:t>
            </a:r>
            <a:r>
              <a:rPr lang="en-GB" b="1" dirty="0" err="1"/>
              <a:t>en</a:t>
            </a:r>
            <a:r>
              <a:rPr lang="en-GB" b="1" dirty="0"/>
              <a:t> bonne santé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Il </a:t>
            </a:r>
            <a:r>
              <a:rPr lang="en-GB" b="1" dirty="0" err="1"/>
              <a:t>informe</a:t>
            </a:r>
            <a:r>
              <a:rPr lang="en-GB" b="1" dirty="0"/>
              <a:t> le </a:t>
            </a:r>
            <a:r>
              <a:rPr lang="en-GB" b="1" dirty="0" err="1"/>
              <a:t>controle</a:t>
            </a:r>
            <a:r>
              <a:rPr lang="en-GB" b="1" dirty="0"/>
              <a:t> pane </a:t>
            </a:r>
            <a:r>
              <a:rPr lang="en-GB" b="1" dirty="0" err="1"/>
              <a:t>si</a:t>
            </a:r>
            <a:r>
              <a:rPr lang="en-GB" b="1" dirty="0"/>
              <a:t> un pod </a:t>
            </a:r>
            <a:r>
              <a:rPr lang="en-GB" b="1" dirty="0" err="1"/>
              <a:t>est</a:t>
            </a:r>
            <a:r>
              <a:rPr lang="en-GB" b="1" dirty="0"/>
              <a:t> </a:t>
            </a:r>
            <a:r>
              <a:rPr lang="en-GB" b="1" dirty="0" err="1"/>
              <a:t>en</a:t>
            </a:r>
            <a:r>
              <a:rPr lang="en-GB" b="1" dirty="0"/>
              <a:t> </a:t>
            </a:r>
            <a:r>
              <a:rPr lang="en-GB" b="1" dirty="0" err="1"/>
              <a:t>panne</a:t>
            </a:r>
            <a:endParaRPr lang="en-FR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494246-5060-7140-956C-9C39FC00B98C}"/>
              </a:ext>
            </a:extLst>
          </p:cNvPr>
          <p:cNvSpPr/>
          <p:nvPr/>
        </p:nvSpPr>
        <p:spPr>
          <a:xfrm>
            <a:off x="0" y="0"/>
            <a:ext cx="12192000" cy="979714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kublet</a:t>
            </a:r>
            <a:endParaRPr lang="en-FR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970841-9EBF-174E-A047-AD4E585A3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343" y="4016830"/>
            <a:ext cx="2140623" cy="2073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7F1B0-6F25-3E4A-B1AC-F7A2FE1FB148}"/>
              </a:ext>
            </a:extLst>
          </p:cNvPr>
          <p:cNvSpPr txBox="1"/>
          <p:nvPr/>
        </p:nvSpPr>
        <p:spPr>
          <a:xfrm>
            <a:off x="6986214" y="4316779"/>
            <a:ext cx="19912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>
                <a:ln>
                  <a:solidFill>
                    <a:schemeClr val="bg1">
                      <a:lumMod val="95000"/>
                    </a:schemeClr>
                  </a:solidFill>
                </a:ln>
              </a:rPr>
              <a:t>livenessProbe</a:t>
            </a:r>
            <a:endParaRPr lang="en-FR" dirty="0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FD08F-6D14-9645-A3D8-DC8B76067B9E}"/>
              </a:ext>
            </a:extLst>
          </p:cNvPr>
          <p:cNvSpPr txBox="1"/>
          <p:nvPr/>
        </p:nvSpPr>
        <p:spPr>
          <a:xfrm>
            <a:off x="6986214" y="4969943"/>
            <a:ext cx="199125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err="1">
                <a:ln>
                  <a:solidFill>
                    <a:schemeClr val="bg1">
                      <a:lumMod val="95000"/>
                    </a:schemeClr>
                  </a:solidFill>
                </a:ln>
              </a:rPr>
              <a:t>readinessProbe</a:t>
            </a:r>
            <a:endParaRPr lang="en-FR" dirty="0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8FD41-3EE3-9749-8D1D-2F38615442BF}"/>
              </a:ext>
            </a:extLst>
          </p:cNvPr>
          <p:cNvSpPr txBox="1"/>
          <p:nvPr/>
        </p:nvSpPr>
        <p:spPr>
          <a:xfrm>
            <a:off x="6986214" y="5643291"/>
            <a:ext cx="19912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>
                <a:ln>
                  <a:solidFill>
                    <a:schemeClr val="bg1">
                      <a:lumMod val="95000"/>
                    </a:schemeClr>
                  </a:solidFill>
                </a:ln>
              </a:rPr>
              <a:t>startupProbe</a:t>
            </a:r>
            <a:endParaRPr lang="en-FR" dirty="0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06648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629465-FD36-F54C-9B4C-F060C31D3D66}"/>
              </a:ext>
            </a:extLst>
          </p:cNvPr>
          <p:cNvSpPr txBox="1"/>
          <p:nvPr/>
        </p:nvSpPr>
        <p:spPr>
          <a:xfrm>
            <a:off x="798051" y="1486651"/>
            <a:ext cx="85235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Un service de mise en réseau et d'équilibrage de charge, achemine le trafic vers le conteneur approprié en fonction de l'adresse IP et du numéro de port de la demande entrante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Il est responsable de routage des trafic vers le conteneur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Le proxy </a:t>
            </a:r>
            <a:r>
              <a:rPr lang="en-GB" b="1" dirty="0" err="1"/>
              <a:t>réseau</a:t>
            </a:r>
            <a:r>
              <a:rPr lang="en-GB" b="1" dirty="0"/>
              <a:t> Kubernetes </a:t>
            </a:r>
            <a:r>
              <a:rPr lang="en-GB" b="1" dirty="0" err="1"/>
              <a:t>fonctionne</a:t>
            </a:r>
            <a:r>
              <a:rPr lang="en-GB" b="1" dirty="0"/>
              <a:t> sur </a:t>
            </a:r>
            <a:r>
              <a:rPr lang="en-GB" b="1" dirty="0" err="1"/>
              <a:t>chaque</a:t>
            </a:r>
            <a:r>
              <a:rPr lang="en-GB" b="1" dirty="0"/>
              <a:t> </a:t>
            </a:r>
            <a:r>
              <a:rPr lang="en-GB" b="1" dirty="0" err="1"/>
              <a:t>noeud</a:t>
            </a:r>
            <a:endParaRPr lang="fr-FR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494246-5060-7140-956C-9C39FC00B98C}"/>
              </a:ext>
            </a:extLst>
          </p:cNvPr>
          <p:cNvSpPr/>
          <p:nvPr/>
        </p:nvSpPr>
        <p:spPr>
          <a:xfrm>
            <a:off x="0" y="0"/>
            <a:ext cx="12192000" cy="979714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Kube</a:t>
            </a:r>
            <a:r>
              <a:rPr lang="en-US" sz="3600" b="1" dirty="0">
                <a:solidFill>
                  <a:schemeClr val="bg1"/>
                </a:solidFill>
              </a:rPr>
              <a:t>-proxy</a:t>
            </a:r>
            <a:endParaRPr lang="en-FR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95A5B3-2EFE-984F-93F2-12FEB76F7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565" y="4024913"/>
            <a:ext cx="2267121" cy="219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70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494246-5060-7140-956C-9C39FC00B98C}"/>
              </a:ext>
            </a:extLst>
          </p:cNvPr>
          <p:cNvSpPr/>
          <p:nvPr/>
        </p:nvSpPr>
        <p:spPr>
          <a:xfrm>
            <a:off x="0" y="0"/>
            <a:ext cx="12192000" cy="979714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Container Runtime Engine</a:t>
            </a:r>
            <a:endParaRPr lang="en-FR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A39968-95B9-3E42-8532-9402FCB7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2520950"/>
            <a:ext cx="2133600" cy="181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909EC4-029E-4A4A-89F8-0506E5558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528" y="2768600"/>
            <a:ext cx="2982343" cy="124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C7434A-906F-3642-BCF4-0E97BBAAE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1631" y="2768600"/>
            <a:ext cx="3482109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27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CDBE87-CEC6-5A43-9936-F326795BABF3}"/>
              </a:ext>
            </a:extLst>
          </p:cNvPr>
          <p:cNvSpPr/>
          <p:nvPr/>
        </p:nvSpPr>
        <p:spPr>
          <a:xfrm>
            <a:off x="0" y="-48987"/>
            <a:ext cx="12192000" cy="3412672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solidFill>
                  <a:schemeClr val="bg1"/>
                </a:solidFill>
              </a:rPr>
              <a:t>Objets de base de Kubernetes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415043-9833-D244-8259-64FBB3270A8F}"/>
              </a:ext>
            </a:extLst>
          </p:cNvPr>
          <p:cNvSpPr txBox="1"/>
          <p:nvPr/>
        </p:nvSpPr>
        <p:spPr>
          <a:xfrm>
            <a:off x="538842" y="3690258"/>
            <a:ext cx="5557157" cy="2780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FR" b="1" dirty="0"/>
              <a:t>Namespaces (Alias : ns)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FR" b="1" dirty="0"/>
              <a:t>Pods (Alias : po)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FR" b="1" dirty="0"/>
              <a:t>Secret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FR" b="1" dirty="0"/>
              <a:t>Configmaps (Alias : cm)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FR" b="1" dirty="0"/>
              <a:t>PersistentVolumeClaim (Alias : pvc)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2B95E-FF6C-8E43-8E5E-C10890B742B9}"/>
              </a:ext>
            </a:extLst>
          </p:cNvPr>
          <p:cNvSpPr txBox="1"/>
          <p:nvPr/>
        </p:nvSpPr>
        <p:spPr>
          <a:xfrm>
            <a:off x="6449785" y="3657603"/>
            <a:ext cx="5203373" cy="2780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Tx/>
              <a:buChar char="-"/>
            </a:lvl1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FR" b="1" dirty="0"/>
              <a:t>Persistentvolumes (Alias : pv)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FR" b="1" dirty="0"/>
              <a:t>ReplicaSet (Alias : ns)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FR" b="1" dirty="0"/>
              <a:t>Deployments (Alias : deploy)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FR" b="1" dirty="0"/>
              <a:t>Ingress (Alias : ing)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FR" b="1" dirty="0"/>
              <a:t>Services (Alias : svc)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62082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6F61543-31D3-FA4B-997E-E396A6E4265E}"/>
              </a:ext>
            </a:extLst>
          </p:cNvPr>
          <p:cNvSpPr/>
          <p:nvPr/>
        </p:nvSpPr>
        <p:spPr>
          <a:xfrm>
            <a:off x="0" y="-10801"/>
            <a:ext cx="12192000" cy="979714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Namespace</a:t>
            </a:r>
            <a:endParaRPr lang="en-FR" sz="3600" b="1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9DB17C4-E944-7147-8C49-28F8E05E6CF8}"/>
              </a:ext>
            </a:extLst>
          </p:cNvPr>
          <p:cNvGrpSpPr/>
          <p:nvPr/>
        </p:nvGrpSpPr>
        <p:grpSpPr>
          <a:xfrm>
            <a:off x="485220" y="1580606"/>
            <a:ext cx="7553880" cy="3407007"/>
            <a:chOff x="723900" y="1121398"/>
            <a:chExt cx="10744200" cy="484592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C0BF1BF-2025-5544-95C3-A46ED3B5E960}"/>
                </a:ext>
              </a:extLst>
            </p:cNvPr>
            <p:cNvGrpSpPr/>
            <p:nvPr/>
          </p:nvGrpSpPr>
          <p:grpSpPr>
            <a:xfrm>
              <a:off x="723900" y="1121398"/>
              <a:ext cx="10744200" cy="4845929"/>
              <a:chOff x="1414796" y="1389798"/>
              <a:chExt cx="5390306" cy="2703870"/>
            </a:xfrm>
          </p:grpSpPr>
          <p:sp>
            <p:nvSpPr>
              <p:cNvPr id="22" name="Shape 250">
                <a:extLst>
                  <a:ext uri="{FF2B5EF4-FFF2-40B4-BE49-F238E27FC236}">
                    <a16:creationId xmlns:a16="http://schemas.microsoft.com/office/drawing/2014/main" id="{30C7D93B-B7EA-D143-863A-4FD4B40FBE42}"/>
                  </a:ext>
                </a:extLst>
              </p:cNvPr>
              <p:cNvSpPr/>
              <p:nvPr/>
            </p:nvSpPr>
            <p:spPr>
              <a:xfrm>
                <a:off x="1414796" y="1647168"/>
                <a:ext cx="5390306" cy="2446500"/>
              </a:xfrm>
              <a:prstGeom prst="roundRect">
                <a:avLst>
                  <a:gd name="adj" fmla="val 7272"/>
                </a:avLst>
              </a:prstGeom>
              <a:noFill/>
              <a:ln w="9525" cap="flat" cmpd="sng">
                <a:solidFill>
                  <a:srgbClr val="2754F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Shape 251">
                <a:extLst>
                  <a:ext uri="{FF2B5EF4-FFF2-40B4-BE49-F238E27FC236}">
                    <a16:creationId xmlns:a16="http://schemas.microsoft.com/office/drawing/2014/main" id="{A3F9686B-9BFA-AD4E-B8C4-BF144298BB75}"/>
                  </a:ext>
                </a:extLst>
              </p:cNvPr>
              <p:cNvSpPr/>
              <p:nvPr/>
            </p:nvSpPr>
            <p:spPr>
              <a:xfrm>
                <a:off x="3423871" y="1911543"/>
                <a:ext cx="2186700" cy="1486800"/>
              </a:xfrm>
              <a:prstGeom prst="roundRect">
                <a:avLst>
                  <a:gd name="adj" fmla="val 7381"/>
                </a:avLst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Shape 253">
                <a:extLst>
                  <a:ext uri="{FF2B5EF4-FFF2-40B4-BE49-F238E27FC236}">
                    <a16:creationId xmlns:a16="http://schemas.microsoft.com/office/drawing/2014/main" id="{2A8E9F88-FF60-8544-93C3-0E71FF44C9D6}"/>
                  </a:ext>
                </a:extLst>
              </p:cNvPr>
              <p:cNvSpPr txBox="1"/>
              <p:nvPr/>
            </p:nvSpPr>
            <p:spPr>
              <a:xfrm>
                <a:off x="3866490" y="3113443"/>
                <a:ext cx="1288200" cy="3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100">
                    <a:latin typeface="Consolas"/>
                    <a:ea typeface="Consolas"/>
                    <a:cs typeface="Consolas"/>
                    <a:sym typeface="Consolas"/>
                  </a:rPr>
                  <a:t>kube-system</a:t>
                </a:r>
                <a:endParaRPr sz="11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pic>
            <p:nvPicPr>
              <p:cNvPr id="26" name="Shape 256">
                <a:extLst>
                  <a:ext uri="{FF2B5EF4-FFF2-40B4-BE49-F238E27FC236}">
                    <a16:creationId xmlns:a16="http://schemas.microsoft.com/office/drawing/2014/main" id="{3C91B339-5BF4-0B41-844D-10406D1452F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574346" y="1389798"/>
                <a:ext cx="453800" cy="441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Shape 259">
                <a:extLst>
                  <a:ext uri="{FF2B5EF4-FFF2-40B4-BE49-F238E27FC236}">
                    <a16:creationId xmlns:a16="http://schemas.microsoft.com/office/drawing/2014/main" id="{EB356FB0-E304-984A-96EF-10E8D1D73A3D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188841" y="3556740"/>
                <a:ext cx="453800" cy="4413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Shape 260">
                <a:extLst>
                  <a:ext uri="{FF2B5EF4-FFF2-40B4-BE49-F238E27FC236}">
                    <a16:creationId xmlns:a16="http://schemas.microsoft.com/office/drawing/2014/main" id="{33E4D4AA-C6D3-4B4D-A8D1-C24D938ABA8A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283691" y="3556740"/>
                <a:ext cx="453800" cy="4413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Shape 261">
                <a:extLst>
                  <a:ext uri="{FF2B5EF4-FFF2-40B4-BE49-F238E27FC236}">
                    <a16:creationId xmlns:a16="http://schemas.microsoft.com/office/drawing/2014/main" id="{ECB857A1-C218-714E-893A-4ADF1914A51A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736273" y="3556747"/>
                <a:ext cx="453800" cy="4413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Shape 262">
                <a:extLst>
                  <a:ext uri="{FF2B5EF4-FFF2-40B4-BE49-F238E27FC236}">
                    <a16:creationId xmlns:a16="http://schemas.microsoft.com/office/drawing/2014/main" id="{CD2EA8C9-73E2-8F4C-9022-2BBED1144E71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41418" y="3556740"/>
                <a:ext cx="453800" cy="4413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Shape 266">
                <a:extLst>
                  <a:ext uri="{FF2B5EF4-FFF2-40B4-BE49-F238E27FC236}">
                    <a16:creationId xmlns:a16="http://schemas.microsoft.com/office/drawing/2014/main" id="{26B68CEA-02DA-4145-9409-DD5218978551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093998" y="3556750"/>
                <a:ext cx="453800" cy="4413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Shape 267">
                <a:extLst>
                  <a:ext uri="{FF2B5EF4-FFF2-40B4-BE49-F238E27FC236}">
                    <a16:creationId xmlns:a16="http://schemas.microsoft.com/office/drawing/2014/main" id="{C311935C-F094-DF46-84B2-AF1E30C5A0AD}"/>
                  </a:ext>
                </a:extLst>
              </p:cNvPr>
              <p:cNvSpPr/>
              <p:nvPr/>
            </p:nvSpPr>
            <p:spPr>
              <a:xfrm>
                <a:off x="2574521" y="1911543"/>
                <a:ext cx="753300" cy="1486800"/>
              </a:xfrm>
              <a:prstGeom prst="roundRect">
                <a:avLst>
                  <a:gd name="adj" fmla="val 7381"/>
                </a:avLst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Shape 268">
                <a:extLst>
                  <a:ext uri="{FF2B5EF4-FFF2-40B4-BE49-F238E27FC236}">
                    <a16:creationId xmlns:a16="http://schemas.microsoft.com/office/drawing/2014/main" id="{A5816695-A028-C94D-93E3-C1688C8626E4}"/>
                  </a:ext>
                </a:extLst>
              </p:cNvPr>
              <p:cNvSpPr txBox="1"/>
              <p:nvPr/>
            </p:nvSpPr>
            <p:spPr>
              <a:xfrm>
                <a:off x="2574471" y="3113443"/>
                <a:ext cx="753300" cy="3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100">
                    <a:latin typeface="Consolas"/>
                    <a:ea typeface="Consolas"/>
                    <a:cs typeface="Consolas"/>
                    <a:sym typeface="Consolas"/>
                  </a:rPr>
                  <a:t>default</a:t>
                </a:r>
                <a:endParaRPr sz="11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4" name="Shape 269">
                <a:extLst>
                  <a:ext uri="{FF2B5EF4-FFF2-40B4-BE49-F238E27FC236}">
                    <a16:creationId xmlns:a16="http://schemas.microsoft.com/office/drawing/2014/main" id="{E27C9B05-CE93-5B43-994C-0AD5E8A61D40}"/>
                  </a:ext>
                </a:extLst>
              </p:cNvPr>
              <p:cNvSpPr/>
              <p:nvPr/>
            </p:nvSpPr>
            <p:spPr>
              <a:xfrm>
                <a:off x="1514871" y="1911543"/>
                <a:ext cx="963600" cy="1486800"/>
              </a:xfrm>
              <a:prstGeom prst="roundRect">
                <a:avLst>
                  <a:gd name="adj" fmla="val 7381"/>
                </a:avLst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Shape 270">
                <a:extLst>
                  <a:ext uri="{FF2B5EF4-FFF2-40B4-BE49-F238E27FC236}">
                    <a16:creationId xmlns:a16="http://schemas.microsoft.com/office/drawing/2014/main" id="{593056BA-F43A-F744-914B-E4B9960BEB61}"/>
                  </a:ext>
                </a:extLst>
              </p:cNvPr>
              <p:cNvSpPr txBox="1"/>
              <p:nvPr/>
            </p:nvSpPr>
            <p:spPr>
              <a:xfrm>
                <a:off x="1432821" y="3113443"/>
                <a:ext cx="1107900" cy="3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100">
                    <a:latin typeface="Consolas"/>
                    <a:ea typeface="Consolas"/>
                    <a:cs typeface="Consolas"/>
                    <a:sym typeface="Consolas"/>
                  </a:rPr>
                  <a:t>kube-public</a:t>
                </a:r>
                <a:endParaRPr sz="11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grpSp>
            <p:nvGrpSpPr>
              <p:cNvPr id="36" name="Shape 271">
                <a:extLst>
                  <a:ext uri="{FF2B5EF4-FFF2-40B4-BE49-F238E27FC236}">
                    <a16:creationId xmlns:a16="http://schemas.microsoft.com/office/drawing/2014/main" id="{3750E0B3-574E-BF45-A431-A438EAFFCD5A}"/>
                  </a:ext>
                </a:extLst>
              </p:cNvPr>
              <p:cNvGrpSpPr/>
              <p:nvPr/>
            </p:nvGrpSpPr>
            <p:grpSpPr>
              <a:xfrm>
                <a:off x="4334997" y="2181234"/>
                <a:ext cx="453900" cy="692028"/>
                <a:chOff x="3174312" y="3013991"/>
                <a:chExt cx="453900" cy="692028"/>
              </a:xfrm>
            </p:grpSpPr>
            <p:pic>
              <p:nvPicPr>
                <p:cNvPr id="37" name="Shape 272">
                  <a:extLst>
                    <a:ext uri="{FF2B5EF4-FFF2-40B4-BE49-F238E27FC236}">
                      <a16:creationId xmlns:a16="http://schemas.microsoft.com/office/drawing/2014/main" id="{378A2161-DBFE-514A-BE9B-5CC51AA40348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3174378" y="3013991"/>
                  <a:ext cx="453800" cy="4413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8" name="Shape 273">
                  <a:extLst>
                    <a:ext uri="{FF2B5EF4-FFF2-40B4-BE49-F238E27FC236}">
                      <a16:creationId xmlns:a16="http://schemas.microsoft.com/office/drawing/2014/main" id="{5E187FDC-0CA1-CE4E-BDFC-4853BD0FA6F5}"/>
                    </a:ext>
                  </a:extLst>
                </p:cNvPr>
                <p:cNvSpPr txBox="1"/>
                <p:nvPr/>
              </p:nvSpPr>
              <p:spPr>
                <a:xfrm>
                  <a:off x="3174312" y="3356518"/>
                  <a:ext cx="453900" cy="349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000" dirty="0" err="1">
                      <a:latin typeface="Consolas"/>
                      <a:ea typeface="Consolas"/>
                      <a:cs typeface="Consolas"/>
                      <a:sym typeface="Consolas"/>
                    </a:rPr>
                    <a:t>dns</a:t>
                  </a:r>
                  <a:endParaRPr sz="1000" dirty="0">
                    <a:latin typeface="Consolas"/>
                    <a:ea typeface="Consolas"/>
                    <a:cs typeface="Consolas"/>
                    <a:sym typeface="Consolas"/>
                  </a:endParaRPr>
                </a:p>
              </p:txBody>
            </p:sp>
          </p:grpSp>
          <p:grpSp>
            <p:nvGrpSpPr>
              <p:cNvPr id="39" name="Shape 274">
                <a:extLst>
                  <a:ext uri="{FF2B5EF4-FFF2-40B4-BE49-F238E27FC236}">
                    <a16:creationId xmlns:a16="http://schemas.microsoft.com/office/drawing/2014/main" id="{FD089D8A-8443-104E-B98D-3CE946B63067}"/>
                  </a:ext>
                </a:extLst>
              </p:cNvPr>
              <p:cNvGrpSpPr/>
              <p:nvPr/>
            </p:nvGrpSpPr>
            <p:grpSpPr>
              <a:xfrm>
                <a:off x="4785674" y="2181234"/>
                <a:ext cx="802200" cy="692034"/>
                <a:chOff x="3659003" y="3013991"/>
                <a:chExt cx="802200" cy="692034"/>
              </a:xfrm>
            </p:grpSpPr>
            <p:pic>
              <p:nvPicPr>
                <p:cNvPr id="40" name="Shape 275">
                  <a:extLst>
                    <a:ext uri="{FF2B5EF4-FFF2-40B4-BE49-F238E27FC236}">
                      <a16:creationId xmlns:a16="http://schemas.microsoft.com/office/drawing/2014/main" id="{CCB70666-A0AE-414D-9D79-0AE960C1122B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3833212" y="3013991"/>
                  <a:ext cx="453800" cy="4413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1" name="Shape 276">
                  <a:extLst>
                    <a:ext uri="{FF2B5EF4-FFF2-40B4-BE49-F238E27FC236}">
                      <a16:creationId xmlns:a16="http://schemas.microsoft.com/office/drawing/2014/main" id="{405C4627-74B7-494F-AEA2-835C1D729E6A}"/>
                    </a:ext>
                  </a:extLst>
                </p:cNvPr>
                <p:cNvSpPr txBox="1"/>
                <p:nvPr/>
              </p:nvSpPr>
              <p:spPr>
                <a:xfrm>
                  <a:off x="3659003" y="3356525"/>
                  <a:ext cx="802200" cy="349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000" dirty="0" err="1">
                      <a:latin typeface="Consolas"/>
                      <a:ea typeface="Consolas"/>
                      <a:cs typeface="Consolas"/>
                      <a:sym typeface="Consolas"/>
                    </a:rPr>
                    <a:t>heapster</a:t>
                  </a:r>
                  <a:endParaRPr sz="1000" dirty="0">
                    <a:latin typeface="Consolas"/>
                    <a:ea typeface="Consolas"/>
                    <a:cs typeface="Consolas"/>
                    <a:sym typeface="Consolas"/>
                  </a:endParaRPr>
                </a:p>
              </p:txBody>
            </p:sp>
          </p:grpSp>
          <p:grpSp>
            <p:nvGrpSpPr>
              <p:cNvPr id="42" name="Shape 277">
                <a:extLst>
                  <a:ext uri="{FF2B5EF4-FFF2-40B4-BE49-F238E27FC236}">
                    <a16:creationId xmlns:a16="http://schemas.microsoft.com/office/drawing/2014/main" id="{A7AD66CA-E464-B242-BBF6-925873160774}"/>
                  </a:ext>
                </a:extLst>
              </p:cNvPr>
              <p:cNvGrpSpPr/>
              <p:nvPr/>
            </p:nvGrpSpPr>
            <p:grpSpPr>
              <a:xfrm>
                <a:off x="3420521" y="2181234"/>
                <a:ext cx="917700" cy="692034"/>
                <a:chOff x="2293850" y="3013991"/>
                <a:chExt cx="917700" cy="692034"/>
              </a:xfrm>
            </p:grpSpPr>
            <p:pic>
              <p:nvPicPr>
                <p:cNvPr id="43" name="Shape 278">
                  <a:extLst>
                    <a:ext uri="{FF2B5EF4-FFF2-40B4-BE49-F238E27FC236}">
                      <a16:creationId xmlns:a16="http://schemas.microsoft.com/office/drawing/2014/main" id="{8E10E54C-EBF6-AE40-9D20-71B850FF0FE5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525812" y="3013991"/>
                  <a:ext cx="453800" cy="4413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4" name="Shape 279">
                  <a:extLst>
                    <a:ext uri="{FF2B5EF4-FFF2-40B4-BE49-F238E27FC236}">
                      <a16:creationId xmlns:a16="http://schemas.microsoft.com/office/drawing/2014/main" id="{7A9E8520-DA6D-2E48-9B27-E3C92E6D49A5}"/>
                    </a:ext>
                  </a:extLst>
                </p:cNvPr>
                <p:cNvSpPr txBox="1"/>
                <p:nvPr/>
              </p:nvSpPr>
              <p:spPr>
                <a:xfrm>
                  <a:off x="2293850" y="3356525"/>
                  <a:ext cx="917700" cy="349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000" dirty="0" err="1">
                      <a:latin typeface="Consolas"/>
                      <a:ea typeface="Consolas"/>
                      <a:cs typeface="Consolas"/>
                      <a:sym typeface="Consolas"/>
                    </a:rPr>
                    <a:t>dashboard</a:t>
                  </a:r>
                  <a:endParaRPr sz="1000" dirty="0">
                    <a:latin typeface="Consolas"/>
                    <a:ea typeface="Consolas"/>
                    <a:cs typeface="Consolas"/>
                    <a:sym typeface="Consolas"/>
                  </a:endParaRPr>
                </a:p>
              </p:txBody>
            </p:sp>
          </p:grpSp>
          <p:pic>
            <p:nvPicPr>
              <p:cNvPr id="45" name="Shape 280">
                <a:extLst>
                  <a:ext uri="{FF2B5EF4-FFF2-40B4-BE49-F238E27FC236}">
                    <a16:creationId xmlns:a16="http://schemas.microsoft.com/office/drawing/2014/main" id="{455FD265-92C5-D34F-82C7-FBCE40AEBAFF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724281" y="2181234"/>
                <a:ext cx="453800" cy="4413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" name="Shape 281">
                <a:extLst>
                  <a:ext uri="{FF2B5EF4-FFF2-40B4-BE49-F238E27FC236}">
                    <a16:creationId xmlns:a16="http://schemas.microsoft.com/office/drawing/2014/main" id="{A22368B5-3E47-EC49-8298-7B554A7B743D}"/>
                  </a:ext>
                </a:extLst>
              </p:cNvPr>
              <p:cNvSpPr txBox="1"/>
              <p:nvPr/>
            </p:nvSpPr>
            <p:spPr>
              <a:xfrm>
                <a:off x="2492271" y="2523768"/>
                <a:ext cx="917700" cy="3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000" dirty="0" err="1">
                    <a:latin typeface="Consolas"/>
                    <a:ea typeface="Consolas"/>
                    <a:cs typeface="Consolas"/>
                    <a:sym typeface="Consolas"/>
                  </a:rPr>
                  <a:t>kubernetes</a:t>
                </a:r>
                <a:endParaRPr sz="10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47" name="Shape 269">
              <a:extLst>
                <a:ext uri="{FF2B5EF4-FFF2-40B4-BE49-F238E27FC236}">
                  <a16:creationId xmlns:a16="http://schemas.microsoft.com/office/drawing/2014/main" id="{64FF3D45-75BB-404F-A5E3-0E4D41CD1F4C}"/>
                </a:ext>
              </a:extLst>
            </p:cNvPr>
            <p:cNvSpPr/>
            <p:nvPr/>
          </p:nvSpPr>
          <p:spPr>
            <a:xfrm>
              <a:off x="9338442" y="2040152"/>
              <a:ext cx="1920691" cy="2664672"/>
            </a:xfrm>
            <a:prstGeom prst="roundRect">
              <a:avLst>
                <a:gd name="adj" fmla="val 7381"/>
              </a:avLst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270">
              <a:extLst>
                <a:ext uri="{FF2B5EF4-FFF2-40B4-BE49-F238E27FC236}">
                  <a16:creationId xmlns:a16="http://schemas.microsoft.com/office/drawing/2014/main" id="{9CDDFFAC-82FC-074E-8E04-6EDDC306E8EB}"/>
                </a:ext>
              </a:extLst>
            </p:cNvPr>
            <p:cNvSpPr txBox="1"/>
            <p:nvPr/>
          </p:nvSpPr>
          <p:spPr>
            <a:xfrm>
              <a:off x="9174896" y="4194220"/>
              <a:ext cx="2208316" cy="6263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dirty="0">
                  <a:latin typeface="Consolas"/>
                  <a:ea typeface="Consolas"/>
                  <a:cs typeface="Consolas"/>
                  <a:sym typeface="Consolas"/>
                </a:rPr>
                <a:t>K</a:t>
              </a:r>
              <a:r>
                <a:rPr lang="fr" sz="1100" dirty="0" err="1">
                  <a:latin typeface="Consolas"/>
                  <a:ea typeface="Consolas"/>
                  <a:cs typeface="Consolas"/>
                  <a:sym typeface="Consolas"/>
                </a:rPr>
                <a:t>ube-node-lease</a:t>
              </a:r>
              <a:endParaRPr sz="11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4C5B564-B64B-F34E-A5D4-15C37FC8D1DA}"/>
              </a:ext>
            </a:extLst>
          </p:cNvPr>
          <p:cNvSpPr txBox="1"/>
          <p:nvPr/>
        </p:nvSpPr>
        <p:spPr>
          <a:xfrm>
            <a:off x="8359474" y="1935479"/>
            <a:ext cx="3322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Les namespaces sont un cluster ou environnement logique.</a:t>
            </a:r>
          </a:p>
        </p:txBody>
      </p:sp>
    </p:spTree>
    <p:extLst>
      <p:ext uri="{BB962C8B-B14F-4D97-AF65-F5344CB8AC3E}">
        <p14:creationId xmlns:p14="http://schemas.microsoft.com/office/powerpoint/2010/main" val="1356910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6F61543-31D3-FA4B-997E-E396A6E4265E}"/>
              </a:ext>
            </a:extLst>
          </p:cNvPr>
          <p:cNvSpPr/>
          <p:nvPr/>
        </p:nvSpPr>
        <p:spPr>
          <a:xfrm>
            <a:off x="0" y="-10801"/>
            <a:ext cx="12192000" cy="979714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Namespace: Dev et Staging</a:t>
            </a:r>
            <a:endParaRPr lang="en-FR" sz="36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51FEF1-E49E-5A43-87A1-41954657A4BE}"/>
              </a:ext>
            </a:extLst>
          </p:cNvPr>
          <p:cNvGrpSpPr/>
          <p:nvPr/>
        </p:nvGrpSpPr>
        <p:grpSpPr>
          <a:xfrm>
            <a:off x="723900" y="1006035"/>
            <a:ext cx="10744200" cy="4845929"/>
            <a:chOff x="723900" y="1121398"/>
            <a:chExt cx="10744200" cy="484592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C0BF1BF-2025-5544-95C3-A46ED3B5E960}"/>
                </a:ext>
              </a:extLst>
            </p:cNvPr>
            <p:cNvGrpSpPr/>
            <p:nvPr/>
          </p:nvGrpSpPr>
          <p:grpSpPr>
            <a:xfrm>
              <a:off x="723900" y="1121398"/>
              <a:ext cx="10744200" cy="4845929"/>
              <a:chOff x="1414796" y="1389798"/>
              <a:chExt cx="5390306" cy="2703870"/>
            </a:xfrm>
          </p:grpSpPr>
          <p:sp>
            <p:nvSpPr>
              <p:cNvPr id="22" name="Shape 250">
                <a:extLst>
                  <a:ext uri="{FF2B5EF4-FFF2-40B4-BE49-F238E27FC236}">
                    <a16:creationId xmlns:a16="http://schemas.microsoft.com/office/drawing/2014/main" id="{30C7D93B-B7EA-D143-863A-4FD4B40FBE42}"/>
                  </a:ext>
                </a:extLst>
              </p:cNvPr>
              <p:cNvSpPr/>
              <p:nvPr/>
            </p:nvSpPr>
            <p:spPr>
              <a:xfrm>
                <a:off x="1414796" y="1647168"/>
                <a:ext cx="5390306" cy="2446500"/>
              </a:xfrm>
              <a:prstGeom prst="roundRect">
                <a:avLst>
                  <a:gd name="adj" fmla="val 7272"/>
                </a:avLst>
              </a:prstGeom>
              <a:noFill/>
              <a:ln w="9525" cap="flat" cmpd="sng">
                <a:solidFill>
                  <a:srgbClr val="2754F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Shape 251">
                <a:extLst>
                  <a:ext uri="{FF2B5EF4-FFF2-40B4-BE49-F238E27FC236}">
                    <a16:creationId xmlns:a16="http://schemas.microsoft.com/office/drawing/2014/main" id="{A3F9686B-9BFA-AD4E-B8C4-BF144298BB75}"/>
                  </a:ext>
                </a:extLst>
              </p:cNvPr>
              <p:cNvSpPr/>
              <p:nvPr/>
            </p:nvSpPr>
            <p:spPr>
              <a:xfrm>
                <a:off x="4246454" y="1886811"/>
                <a:ext cx="2274660" cy="1949488"/>
              </a:xfrm>
              <a:prstGeom prst="roundRect">
                <a:avLst>
                  <a:gd name="adj" fmla="val 7381"/>
                </a:avLst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Shape 253">
                <a:extLst>
                  <a:ext uri="{FF2B5EF4-FFF2-40B4-BE49-F238E27FC236}">
                    <a16:creationId xmlns:a16="http://schemas.microsoft.com/office/drawing/2014/main" id="{2A8E9F88-FF60-8544-93C3-0E71FF44C9D6}"/>
                  </a:ext>
                </a:extLst>
              </p:cNvPr>
              <p:cNvSpPr txBox="1"/>
              <p:nvPr/>
            </p:nvSpPr>
            <p:spPr>
              <a:xfrm>
                <a:off x="4613088" y="3500283"/>
                <a:ext cx="1746917" cy="2275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600" dirty="0" err="1">
                    <a:latin typeface="Consolas"/>
                    <a:ea typeface="Consolas"/>
                    <a:cs typeface="Consolas"/>
                    <a:sym typeface="Consolas"/>
                  </a:rPr>
                  <a:t>staging</a:t>
                </a:r>
                <a:endParaRPr sz="16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pic>
            <p:nvPicPr>
              <p:cNvPr id="26" name="Shape 256">
                <a:extLst>
                  <a:ext uri="{FF2B5EF4-FFF2-40B4-BE49-F238E27FC236}">
                    <a16:creationId xmlns:a16="http://schemas.microsoft.com/office/drawing/2014/main" id="{3C91B339-5BF4-0B41-844D-10406D1452F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574346" y="1389798"/>
                <a:ext cx="453800" cy="441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Shape 267">
                <a:extLst>
                  <a:ext uri="{FF2B5EF4-FFF2-40B4-BE49-F238E27FC236}">
                    <a16:creationId xmlns:a16="http://schemas.microsoft.com/office/drawing/2014/main" id="{C311935C-F094-DF46-84B2-AF1E30C5A0AD}"/>
                  </a:ext>
                </a:extLst>
              </p:cNvPr>
              <p:cNvSpPr/>
              <p:nvPr/>
            </p:nvSpPr>
            <p:spPr>
              <a:xfrm>
                <a:off x="1693295" y="1911543"/>
                <a:ext cx="2274660" cy="1924755"/>
              </a:xfrm>
              <a:prstGeom prst="roundRect">
                <a:avLst>
                  <a:gd name="adj" fmla="val 7381"/>
                </a:avLst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Shape 268">
                <a:extLst>
                  <a:ext uri="{FF2B5EF4-FFF2-40B4-BE49-F238E27FC236}">
                    <a16:creationId xmlns:a16="http://schemas.microsoft.com/office/drawing/2014/main" id="{A5816695-A028-C94D-93E3-C1688C8626E4}"/>
                  </a:ext>
                </a:extLst>
              </p:cNvPr>
              <p:cNvSpPr txBox="1"/>
              <p:nvPr/>
            </p:nvSpPr>
            <p:spPr>
              <a:xfrm>
                <a:off x="1801245" y="3500283"/>
                <a:ext cx="2002870" cy="2442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600" dirty="0" err="1">
                    <a:latin typeface="Consolas"/>
                    <a:ea typeface="Consolas"/>
                    <a:cs typeface="Consolas"/>
                    <a:sym typeface="Consolas"/>
                  </a:rPr>
                  <a:t>dev</a:t>
                </a:r>
                <a:endParaRPr sz="16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D65AC0F-F1C7-B54A-8F32-08EF8AC5A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8938" y="3694275"/>
              <a:ext cx="812800" cy="7874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FB70395-1A10-6F4D-B669-35E63DBEE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1614" y="2382568"/>
              <a:ext cx="812800" cy="7874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34085CA-C256-534E-8E2E-F435A633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0390" y="2382568"/>
              <a:ext cx="812800" cy="78740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96332E6-2D81-9B4F-9B18-A439B8649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8665" y="3777469"/>
              <a:ext cx="812800" cy="7874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9C49A1B-FADC-9548-9258-F703E0D6F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22626" y="2541195"/>
              <a:ext cx="812800" cy="7874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72ADC311-9130-7147-894D-0CA73794B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2479" y="2541195"/>
              <a:ext cx="812800" cy="787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0355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205BE5E-62EE-974C-B66F-C6B625DCDE9F}"/>
              </a:ext>
            </a:extLst>
          </p:cNvPr>
          <p:cNvSpPr/>
          <p:nvPr/>
        </p:nvSpPr>
        <p:spPr>
          <a:xfrm>
            <a:off x="0" y="-10801"/>
            <a:ext cx="12192000" cy="979714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Pods</a:t>
            </a:r>
            <a:endParaRPr lang="en-FR" sz="3600" b="1" dirty="0"/>
          </a:p>
        </p:txBody>
      </p:sp>
      <p:pic>
        <p:nvPicPr>
          <p:cNvPr id="32" name="Shape 79">
            <a:extLst>
              <a:ext uri="{FF2B5EF4-FFF2-40B4-BE49-F238E27FC236}">
                <a16:creationId xmlns:a16="http://schemas.microsoft.com/office/drawing/2014/main" id="{F84E3020-DBF0-C845-888E-E62377EC42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9724" y="3810713"/>
            <a:ext cx="2607620" cy="253635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CF2BC53-E307-464E-B4A1-528411C10A7C}"/>
              </a:ext>
            </a:extLst>
          </p:cNvPr>
          <p:cNvSpPr txBox="1"/>
          <p:nvPr/>
        </p:nvSpPr>
        <p:spPr>
          <a:xfrm>
            <a:off x="552710" y="1789648"/>
            <a:ext cx="77748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Une instance unique </a:t>
            </a:r>
            <a:r>
              <a:rPr lang="en-GB" b="1" dirty="0" err="1"/>
              <a:t>d'une</a:t>
            </a:r>
            <a:r>
              <a:rPr lang="en-GB" b="1" dirty="0"/>
              <a:t>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Chaque</a:t>
            </a:r>
            <a:r>
              <a:rPr lang="en-GB" b="1" dirty="0"/>
              <a:t> pod </a:t>
            </a:r>
            <a:r>
              <a:rPr lang="en-GB" b="1" dirty="0" err="1"/>
              <a:t>est</a:t>
            </a:r>
            <a:r>
              <a:rPr lang="en-GB" b="1" dirty="0"/>
              <a:t> </a:t>
            </a:r>
            <a:r>
              <a:rPr lang="en-GB" b="1" dirty="0" err="1"/>
              <a:t>constitué</a:t>
            </a:r>
            <a:r>
              <a:rPr lang="en-GB" b="1" dirty="0"/>
              <a:t> d'un </a:t>
            </a:r>
            <a:r>
              <a:rPr lang="en-GB" b="1" dirty="0" err="1"/>
              <a:t>ou</a:t>
            </a:r>
            <a:r>
              <a:rPr lang="en-GB" b="1" dirty="0"/>
              <a:t> </a:t>
            </a:r>
            <a:r>
              <a:rPr lang="en-GB" b="1" dirty="0" err="1"/>
              <a:t>plisuers</a:t>
            </a:r>
            <a:r>
              <a:rPr lang="en-GB" b="1" dirty="0"/>
              <a:t> </a:t>
            </a:r>
            <a:r>
              <a:rPr lang="en-GB" b="1" dirty="0" err="1"/>
              <a:t>conteneurs</a:t>
            </a:r>
            <a:r>
              <a:rPr lang="en-GB" b="1" dirty="0"/>
              <a:t> </a:t>
            </a:r>
            <a:r>
              <a:rPr lang="en-GB" b="1" dirty="0" err="1"/>
              <a:t>étroitement</a:t>
            </a:r>
            <a:r>
              <a:rPr lang="en-GB" b="1" dirty="0"/>
              <a:t> </a:t>
            </a:r>
            <a:r>
              <a:rPr lang="en-GB" b="1" dirty="0" err="1"/>
              <a:t>liés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Kubernetes </a:t>
            </a:r>
            <a:r>
              <a:rPr lang="en-GB" b="1" dirty="0" err="1"/>
              <a:t>n'intéragit</a:t>
            </a:r>
            <a:r>
              <a:rPr lang="en-GB" b="1" dirty="0"/>
              <a:t> pas </a:t>
            </a:r>
            <a:r>
              <a:rPr lang="en-GB" b="1" dirty="0" err="1"/>
              <a:t>directement</a:t>
            </a:r>
            <a:r>
              <a:rPr lang="en-GB" b="1" dirty="0"/>
              <a:t> avec les </a:t>
            </a:r>
            <a:r>
              <a:rPr lang="en-GB" b="1" dirty="0" err="1"/>
              <a:t>conteneurs</a:t>
            </a:r>
            <a:r>
              <a:rPr lang="en-GB" b="1" dirty="0"/>
              <a:t> </a:t>
            </a:r>
            <a:r>
              <a:rPr lang="en-GB" b="1" dirty="0" err="1"/>
              <a:t>mais</a:t>
            </a:r>
            <a:r>
              <a:rPr lang="en-GB" b="1" dirty="0"/>
              <a:t> avec des pods via </a:t>
            </a:r>
            <a:r>
              <a:rPr lang="en-GB" b="1" dirty="0" err="1"/>
              <a:t>kublet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C'est</a:t>
            </a:r>
            <a:r>
              <a:rPr lang="en-GB" b="1" dirty="0"/>
              <a:t> le </a:t>
            </a:r>
            <a:r>
              <a:rPr lang="en-GB" b="1" dirty="0" err="1"/>
              <a:t>fichier</a:t>
            </a:r>
            <a:r>
              <a:rPr lang="en-GB" b="1" dirty="0"/>
              <a:t> descriptor (</a:t>
            </a:r>
            <a:r>
              <a:rPr lang="en-GB" b="1" dirty="0" err="1"/>
              <a:t>yaml</a:t>
            </a:r>
            <a:r>
              <a:rPr lang="en-GB" b="1" dirty="0"/>
              <a:t> </a:t>
            </a:r>
            <a:r>
              <a:rPr lang="en-GB" b="1" dirty="0" err="1"/>
              <a:t>ou</a:t>
            </a:r>
            <a:r>
              <a:rPr lang="en-GB" b="1" dirty="0"/>
              <a:t> json) qui </a:t>
            </a:r>
            <a:r>
              <a:rPr lang="en-GB" b="1" dirty="0" err="1"/>
              <a:t>indique</a:t>
            </a:r>
            <a:r>
              <a:rPr lang="en-GB" b="1" dirty="0"/>
              <a:t> les </a:t>
            </a:r>
            <a:r>
              <a:rPr lang="en-GB" b="1" dirty="0" err="1"/>
              <a:t>paramètres</a:t>
            </a:r>
            <a:r>
              <a:rPr lang="en-GB" b="1" dirty="0"/>
              <a:t> </a:t>
            </a:r>
            <a:r>
              <a:rPr lang="en-GB" b="1" dirty="0" err="1"/>
              <a:t>d'installation</a:t>
            </a:r>
            <a:r>
              <a:rPr lang="en-GB" b="1" dirty="0"/>
              <a:t> du pod</a:t>
            </a:r>
            <a:endParaRPr lang="en-FR" b="1" dirty="0"/>
          </a:p>
        </p:txBody>
      </p:sp>
    </p:spTree>
    <p:extLst>
      <p:ext uri="{BB962C8B-B14F-4D97-AF65-F5344CB8AC3E}">
        <p14:creationId xmlns:p14="http://schemas.microsoft.com/office/powerpoint/2010/main" val="74568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FFCD7E-F784-A843-A9A1-62DB4A000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welcome.</a:t>
            </a:r>
          </a:p>
        </p:txBody>
      </p:sp>
    </p:spTree>
    <p:extLst>
      <p:ext uri="{BB962C8B-B14F-4D97-AF65-F5344CB8AC3E}">
        <p14:creationId xmlns:p14="http://schemas.microsoft.com/office/powerpoint/2010/main" val="2466236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A2A32F1-E0B2-CD47-AE6B-2F54F18EBC92}"/>
              </a:ext>
            </a:extLst>
          </p:cNvPr>
          <p:cNvGrpSpPr/>
          <p:nvPr/>
        </p:nvGrpSpPr>
        <p:grpSpPr>
          <a:xfrm>
            <a:off x="530954" y="1469570"/>
            <a:ext cx="6509925" cy="3407230"/>
            <a:chOff x="2016855" y="1462150"/>
            <a:chExt cx="8783012" cy="460020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820116F-5D8E-2F4B-9BB6-94831C50D557}"/>
                </a:ext>
              </a:extLst>
            </p:cNvPr>
            <p:cNvGrpSpPr/>
            <p:nvPr/>
          </p:nvGrpSpPr>
          <p:grpSpPr>
            <a:xfrm>
              <a:off x="2016855" y="1462150"/>
              <a:ext cx="8493622" cy="4600206"/>
              <a:chOff x="2016855" y="1462150"/>
              <a:chExt cx="8493622" cy="460020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E07E718-DF47-5E4E-890D-B12A4BBA6D4F}"/>
                  </a:ext>
                </a:extLst>
              </p:cNvPr>
              <p:cNvGrpSpPr/>
              <p:nvPr/>
            </p:nvGrpSpPr>
            <p:grpSpPr>
              <a:xfrm>
                <a:off x="2016855" y="1462150"/>
                <a:ext cx="3244263" cy="4600206"/>
                <a:chOff x="827337" y="1128897"/>
                <a:chExt cx="3244263" cy="4600206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E65BB45A-61DC-094E-AF33-4D5A27F01AA8}"/>
                    </a:ext>
                  </a:extLst>
                </p:cNvPr>
                <p:cNvSpPr/>
                <p:nvPr/>
              </p:nvSpPr>
              <p:spPr>
                <a:xfrm>
                  <a:off x="827338" y="1128897"/>
                  <a:ext cx="3244262" cy="460020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R" dirty="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C3ED7FC-A6EA-C84F-AAD2-7E94818B0C18}"/>
                    </a:ext>
                  </a:extLst>
                </p:cNvPr>
                <p:cNvSpPr txBox="1"/>
                <p:nvPr/>
              </p:nvSpPr>
              <p:spPr>
                <a:xfrm>
                  <a:off x="827337" y="1266205"/>
                  <a:ext cx="9573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FR" dirty="0">
                      <a:solidFill>
                        <a:schemeClr val="bg1"/>
                      </a:solidFill>
                    </a:rPr>
                    <a:t>Node 1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11548A6-816E-7148-9D29-1AD25A9F6A95}"/>
                    </a:ext>
                  </a:extLst>
                </p:cNvPr>
                <p:cNvSpPr/>
                <p:nvPr/>
              </p:nvSpPr>
              <p:spPr>
                <a:xfrm>
                  <a:off x="998982" y="4329749"/>
                  <a:ext cx="1162014" cy="12106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FR" dirty="0">
                      <a:solidFill>
                        <a:schemeClr val="tx1"/>
                      </a:solidFill>
                    </a:rPr>
                    <a:t>Pod 1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DA91C1A-FEEF-9E44-9B32-8794139617D9}"/>
                    </a:ext>
                  </a:extLst>
                </p:cNvPr>
                <p:cNvSpPr/>
                <p:nvPr/>
              </p:nvSpPr>
              <p:spPr>
                <a:xfrm>
                  <a:off x="2700041" y="4311048"/>
                  <a:ext cx="1162014" cy="12106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FR" dirty="0">
                      <a:solidFill>
                        <a:schemeClr val="tx1"/>
                      </a:solidFill>
                    </a:rPr>
                    <a:t>Pod 2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4561782-F47B-3743-A48B-9E5E34A49312}"/>
                  </a:ext>
                </a:extLst>
              </p:cNvPr>
              <p:cNvGrpSpPr/>
              <p:nvPr/>
            </p:nvGrpSpPr>
            <p:grpSpPr>
              <a:xfrm>
                <a:off x="7266216" y="1599459"/>
                <a:ext cx="3244261" cy="4462897"/>
                <a:chOff x="7249886" y="1266205"/>
                <a:chExt cx="3244261" cy="4462897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A5F2CEE-2E55-C544-B325-0D63395C6F08}"/>
                    </a:ext>
                  </a:extLst>
                </p:cNvPr>
                <p:cNvSpPr/>
                <p:nvPr/>
              </p:nvSpPr>
              <p:spPr>
                <a:xfrm>
                  <a:off x="7249886" y="1266205"/>
                  <a:ext cx="3244261" cy="4462897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R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0245154-4F59-8A4F-A0A3-61490AE502D5}"/>
                    </a:ext>
                  </a:extLst>
                </p:cNvPr>
                <p:cNvSpPr txBox="1"/>
                <p:nvPr/>
              </p:nvSpPr>
              <p:spPr>
                <a:xfrm>
                  <a:off x="7364209" y="1334199"/>
                  <a:ext cx="10054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FR" dirty="0">
                      <a:solidFill>
                        <a:schemeClr val="bg1"/>
                      </a:solidFill>
                    </a:rPr>
                    <a:t>Node 2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C020B59-8D72-9349-9B1A-F6E690FD5466}"/>
                    </a:ext>
                  </a:extLst>
                </p:cNvPr>
                <p:cNvSpPr/>
                <p:nvPr/>
              </p:nvSpPr>
              <p:spPr>
                <a:xfrm>
                  <a:off x="7423473" y="4329748"/>
                  <a:ext cx="1162014" cy="12106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FR" dirty="0">
                      <a:solidFill>
                        <a:schemeClr val="tx1"/>
                      </a:solidFill>
                    </a:rPr>
                    <a:t>Pod 3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A8DBE2C-D129-E247-B0E2-B98D5603C322}"/>
                    </a:ext>
                  </a:extLst>
                </p:cNvPr>
                <p:cNvSpPr/>
                <p:nvPr/>
              </p:nvSpPr>
              <p:spPr>
                <a:xfrm>
                  <a:off x="9187928" y="4311047"/>
                  <a:ext cx="1162014" cy="12106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FR" dirty="0">
                      <a:solidFill>
                        <a:schemeClr val="tx1"/>
                      </a:solidFill>
                    </a:rPr>
                    <a:t>Pod 4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CD657E-B13A-1F4B-915D-F28FEE702A91}"/>
                  </a:ext>
                </a:extLst>
              </p:cNvPr>
              <p:cNvSpPr txBox="1"/>
              <p:nvPr/>
            </p:nvSpPr>
            <p:spPr>
              <a:xfrm>
                <a:off x="3550380" y="4554049"/>
                <a:ext cx="5517230" cy="1488338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  <a:prstDash val="dash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FR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5A6E95-E4C9-AE41-B2F1-ABEBD96923BC}"/>
                  </a:ext>
                </a:extLst>
              </p:cNvPr>
              <p:cNvSpPr txBox="1"/>
              <p:nvPr/>
            </p:nvSpPr>
            <p:spPr>
              <a:xfrm>
                <a:off x="5630768" y="4369383"/>
                <a:ext cx="1042273" cy="36933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FR" dirty="0">
                    <a:solidFill>
                      <a:schemeClr val="bg1"/>
                    </a:solidFill>
                  </a:rPr>
                  <a:t>Label B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D69375-F39C-2B46-B83A-53CBB50AEDED}"/>
                </a:ext>
              </a:extLst>
            </p:cNvPr>
            <p:cNvSpPr txBox="1"/>
            <p:nvPr/>
          </p:nvSpPr>
          <p:spPr>
            <a:xfrm>
              <a:off x="2503595" y="5555939"/>
              <a:ext cx="1289541" cy="33317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FR" sz="1600" dirty="0">
                  <a:solidFill>
                    <a:schemeClr val="bg1"/>
                  </a:solidFill>
                </a:rPr>
                <a:t>Label 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7FE8CB-AB71-8A49-B23C-E0319C54AD9C}"/>
                </a:ext>
              </a:extLst>
            </p:cNvPr>
            <p:cNvSpPr txBox="1"/>
            <p:nvPr/>
          </p:nvSpPr>
          <p:spPr>
            <a:xfrm>
              <a:off x="4104453" y="5555940"/>
              <a:ext cx="1356530" cy="33317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FR" sz="1600" dirty="0">
                  <a:solidFill>
                    <a:schemeClr val="bg1"/>
                  </a:solidFill>
                </a:rPr>
                <a:t>Label 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D9E2AE-09D8-1642-8655-44A24318CBAE}"/>
                </a:ext>
              </a:extLst>
            </p:cNvPr>
            <p:cNvSpPr txBox="1"/>
            <p:nvPr/>
          </p:nvSpPr>
          <p:spPr>
            <a:xfrm>
              <a:off x="7883239" y="5546403"/>
              <a:ext cx="1300464" cy="33317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FR" sz="1600" dirty="0">
                  <a:solidFill>
                    <a:schemeClr val="bg1"/>
                  </a:solidFill>
                </a:rPr>
                <a:t>Label B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410482-54B5-6D41-90DE-20BD34890D6C}"/>
                </a:ext>
              </a:extLst>
            </p:cNvPr>
            <p:cNvSpPr txBox="1"/>
            <p:nvPr/>
          </p:nvSpPr>
          <p:spPr>
            <a:xfrm>
              <a:off x="9477554" y="5515732"/>
              <a:ext cx="1322313" cy="36346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FR" sz="1600" dirty="0">
                  <a:solidFill>
                    <a:schemeClr val="bg1"/>
                  </a:solidFill>
                </a:rPr>
                <a:t>Label</a:t>
              </a:r>
              <a:r>
                <a:rPr lang="en-FR" dirty="0">
                  <a:solidFill>
                    <a:schemeClr val="bg1"/>
                  </a:solidFill>
                </a:rPr>
                <a:t> A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205BE5E-62EE-974C-B66F-C6B625DCDE9F}"/>
              </a:ext>
            </a:extLst>
          </p:cNvPr>
          <p:cNvSpPr/>
          <p:nvPr/>
        </p:nvSpPr>
        <p:spPr>
          <a:xfrm>
            <a:off x="0" y="-10801"/>
            <a:ext cx="12192000" cy="979714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Service</a:t>
            </a:r>
            <a:endParaRPr lang="en-FR" sz="36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5D427F-A7B5-F84D-99FD-B0152B25A4F4}"/>
              </a:ext>
            </a:extLst>
          </p:cNvPr>
          <p:cNvSpPr txBox="1"/>
          <p:nvPr/>
        </p:nvSpPr>
        <p:spPr>
          <a:xfrm>
            <a:off x="7752805" y="1609093"/>
            <a:ext cx="41959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Service </a:t>
            </a:r>
            <a:r>
              <a:rPr lang="en-GB" dirty="0" err="1"/>
              <a:t>est</a:t>
            </a:r>
            <a:r>
              <a:rPr lang="en-GB" dirty="0"/>
              <a:t> un </a:t>
            </a:r>
            <a:r>
              <a:rPr lang="en-GB" dirty="0" err="1"/>
              <a:t>regroupement</a:t>
            </a:r>
            <a:r>
              <a:rPr lang="en-GB" dirty="0"/>
              <a:t> </a:t>
            </a:r>
            <a:r>
              <a:rPr lang="en-GB" dirty="0" err="1"/>
              <a:t>virtuel</a:t>
            </a:r>
            <a:r>
              <a:rPr lang="en-GB" dirty="0"/>
              <a:t> de pods </a:t>
            </a:r>
            <a:r>
              <a:rPr lang="en-GB" dirty="0" err="1"/>
              <a:t>ayant</a:t>
            </a:r>
            <a:r>
              <a:rPr lang="en-GB" dirty="0"/>
              <a:t> un certain label.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FR" dirty="0"/>
              <a:t>Selectors: utilisent les labels pour filtrer ou sélectionner les objets à travers Kubernets</a:t>
            </a:r>
          </a:p>
        </p:txBody>
      </p:sp>
      <p:pic>
        <p:nvPicPr>
          <p:cNvPr id="31" name="Shape 122">
            <a:extLst>
              <a:ext uri="{FF2B5EF4-FFF2-40B4-BE49-F238E27FC236}">
                <a16:creationId xmlns:a16="http://schemas.microsoft.com/office/drawing/2014/main" id="{9DC65E2D-DA20-0B44-A463-6376C14992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8559" y="4076295"/>
            <a:ext cx="2197092" cy="20169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5D5FD8-737F-7A4A-B729-7E703A5E684B}"/>
              </a:ext>
            </a:extLst>
          </p:cNvPr>
          <p:cNvSpPr txBox="1"/>
          <p:nvPr/>
        </p:nvSpPr>
        <p:spPr>
          <a:xfrm>
            <a:off x="1112520" y="5237274"/>
            <a:ext cx="6827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Types de service: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 err="1"/>
              <a:t>ClusterIP</a:t>
            </a:r>
            <a:r>
              <a:rPr lang="en-GB" dirty="0"/>
              <a:t> (default)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 err="1"/>
              <a:t>NodePort</a:t>
            </a: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 err="1"/>
              <a:t>LoadBalancer</a:t>
            </a: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 err="1"/>
              <a:t>ExternalName</a:t>
            </a:r>
            <a:endParaRPr lang="en-GB" dirty="0"/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879745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6F61543-31D3-FA4B-997E-E396A6E4265E}"/>
              </a:ext>
            </a:extLst>
          </p:cNvPr>
          <p:cNvSpPr/>
          <p:nvPr/>
        </p:nvSpPr>
        <p:spPr>
          <a:xfrm>
            <a:off x="0" y="-10801"/>
            <a:ext cx="12192000" cy="979714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Volume</a:t>
            </a:r>
            <a:endParaRPr lang="en-FR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84316-CC0E-E744-B4D7-FFC7A6FAF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082" y="1290863"/>
            <a:ext cx="6581321" cy="4927723"/>
          </a:xfrm>
          <a:prstGeom prst="rect">
            <a:avLst/>
          </a:prstGeom>
        </p:spPr>
      </p:pic>
      <p:pic>
        <p:nvPicPr>
          <p:cNvPr id="19" name="Shape 104">
            <a:extLst>
              <a:ext uri="{FF2B5EF4-FFF2-40B4-BE49-F238E27FC236}">
                <a16:creationId xmlns:a16="http://schemas.microsoft.com/office/drawing/2014/main" id="{EA9A98A7-1710-7D4C-B708-E962B19301F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0432" y="4119116"/>
            <a:ext cx="2158458" cy="2099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5206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82D451F-0D4E-DB48-81AF-C021668BDAEE}"/>
              </a:ext>
            </a:extLst>
          </p:cNvPr>
          <p:cNvSpPr txBox="1">
            <a:spLocks/>
          </p:cNvSpPr>
          <p:nvPr/>
        </p:nvSpPr>
        <p:spPr>
          <a:xfrm>
            <a:off x="515938" y="441325"/>
            <a:ext cx="3911683" cy="572452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1" dirty="0" err="1">
                <a:solidFill>
                  <a:schemeClr val="tx2"/>
                </a:solidFill>
              </a:rPr>
              <a:t>Démo</a:t>
            </a:r>
            <a:r>
              <a:rPr lang="en-US" sz="4800" b="1" dirty="0">
                <a:solidFill>
                  <a:schemeClr val="tx2"/>
                </a:solidFill>
              </a:rPr>
              <a:t>.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1358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8AD0ED-780C-7F41-8A9B-F3419152A83A}"/>
              </a:ext>
            </a:extLst>
          </p:cNvPr>
          <p:cNvSpPr txBox="1"/>
          <p:nvPr/>
        </p:nvSpPr>
        <p:spPr>
          <a:xfrm>
            <a:off x="878657" y="1405545"/>
            <a:ext cx="59827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Pré-requis:</a:t>
            </a:r>
          </a:p>
          <a:p>
            <a:r>
              <a:rPr lang="en-FR" sz="1400" i="1" dirty="0">
                <a:solidFill>
                  <a:srgbClr val="008800"/>
                </a:solidFill>
              </a:rPr>
              <a:t>$ </a:t>
            </a:r>
            <a:r>
              <a:rPr lang="en-GB" sz="1400" i="1" dirty="0" err="1">
                <a:solidFill>
                  <a:srgbClr val="008800"/>
                </a:solidFill>
              </a:rPr>
              <a:t>sysctl</a:t>
            </a:r>
            <a:r>
              <a:rPr lang="en-GB" sz="1400" i="1" dirty="0">
                <a:solidFill>
                  <a:srgbClr val="008800"/>
                </a:solidFill>
              </a:rPr>
              <a:t> -a | grep -E --</a:t>
            </a:r>
            <a:r>
              <a:rPr lang="en-GB" sz="1400" i="1" dirty="0" err="1">
                <a:solidFill>
                  <a:srgbClr val="008800"/>
                </a:solidFill>
              </a:rPr>
              <a:t>color</a:t>
            </a:r>
            <a:r>
              <a:rPr lang="en-GB" sz="1400" i="1" dirty="0">
                <a:solidFill>
                  <a:srgbClr val="008800"/>
                </a:solidFill>
              </a:rPr>
              <a:t> '</a:t>
            </a:r>
            <a:r>
              <a:rPr lang="en-GB" sz="1400" i="1" dirty="0" err="1">
                <a:solidFill>
                  <a:srgbClr val="008800"/>
                </a:solidFill>
              </a:rPr>
              <a:t>machdep.cpu.features|VMX</a:t>
            </a:r>
            <a:r>
              <a:rPr lang="en-GB" sz="1400" i="1" dirty="0">
                <a:solidFill>
                  <a:srgbClr val="008800"/>
                </a:solidFill>
              </a:rPr>
              <a:t>'</a:t>
            </a:r>
            <a:endParaRPr lang="en-FR" sz="1400" i="1" dirty="0">
              <a:solidFill>
                <a:srgbClr val="008800"/>
              </a:solidFill>
            </a:endParaRPr>
          </a:p>
          <a:p>
            <a:endParaRPr lang="en-FR" dirty="0"/>
          </a:p>
          <a:p>
            <a:pPr marL="342900" indent="-342900">
              <a:buAutoNum type="arabicPeriod"/>
            </a:pPr>
            <a:endParaRPr lang="en-FR" dirty="0"/>
          </a:p>
          <a:p>
            <a:pPr marL="342900" indent="-342900">
              <a:buAutoNum type="arabicPeriod"/>
            </a:pPr>
            <a:r>
              <a:rPr lang="en-FR" dirty="0"/>
              <a:t>Installer kubectl</a:t>
            </a:r>
          </a:p>
          <a:p>
            <a:pPr lvl="1"/>
            <a:r>
              <a:rPr lang="en-GB" sz="1400" i="1" dirty="0">
                <a:solidFill>
                  <a:srgbClr val="008800"/>
                </a:solidFill>
              </a:rPr>
              <a:t>$ brew install </a:t>
            </a:r>
            <a:r>
              <a:rPr lang="en-GB" sz="1400" i="1" dirty="0" err="1">
                <a:solidFill>
                  <a:srgbClr val="008800"/>
                </a:solidFill>
              </a:rPr>
              <a:t>kubectl</a:t>
            </a:r>
            <a:r>
              <a:rPr lang="en-GB" sz="1400" i="1" dirty="0">
                <a:solidFill>
                  <a:srgbClr val="008800"/>
                </a:solidFill>
              </a:rPr>
              <a:t> </a:t>
            </a:r>
            <a:endParaRPr lang="en-FR" sz="1400" i="1" dirty="0">
              <a:solidFill>
                <a:srgbClr val="008800"/>
              </a:solidFill>
            </a:endParaRPr>
          </a:p>
          <a:p>
            <a:pPr lvl="1"/>
            <a:r>
              <a:rPr lang="en-GB" sz="1400" i="1" dirty="0">
                <a:solidFill>
                  <a:srgbClr val="008800"/>
                </a:solidFill>
              </a:rPr>
              <a:t>$ </a:t>
            </a:r>
            <a:r>
              <a:rPr lang="en-GB" sz="1400" i="1" dirty="0" err="1">
                <a:solidFill>
                  <a:srgbClr val="008800"/>
                </a:solidFill>
              </a:rPr>
              <a:t>kubectl</a:t>
            </a:r>
            <a:r>
              <a:rPr lang="en-GB" sz="1400" i="1" dirty="0">
                <a:solidFill>
                  <a:srgbClr val="008800"/>
                </a:solidFill>
              </a:rPr>
              <a:t> version –client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# check version</a:t>
            </a:r>
            <a:endParaRPr lang="en-FR" sz="1400" i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FR" dirty="0"/>
          </a:p>
          <a:p>
            <a:pPr marL="342900" indent="-342900">
              <a:buAutoNum type="arabicPeriod"/>
            </a:pPr>
            <a:r>
              <a:rPr lang="en-FR" dirty="0"/>
              <a:t>Installer hyperkit</a:t>
            </a:r>
          </a:p>
          <a:p>
            <a:pPr lvl="1"/>
            <a:r>
              <a:rPr lang="en-GB" sz="1400" i="1" dirty="0">
                <a:solidFill>
                  <a:srgbClr val="008800"/>
                </a:solidFill>
              </a:rPr>
              <a:t>$ brew install </a:t>
            </a:r>
            <a:r>
              <a:rPr lang="en-GB" sz="1400" i="1" dirty="0" err="1">
                <a:solidFill>
                  <a:srgbClr val="008800"/>
                </a:solidFill>
              </a:rPr>
              <a:t>minikube</a:t>
            </a:r>
            <a:r>
              <a:rPr lang="en-FR" dirty="0">
                <a:solidFill>
                  <a:srgbClr val="008800"/>
                </a:solidFill>
              </a:rPr>
              <a:t> </a:t>
            </a:r>
          </a:p>
          <a:p>
            <a:pPr lvl="1"/>
            <a:endParaRPr lang="en-FR" dirty="0"/>
          </a:p>
          <a:p>
            <a:pPr lvl="1"/>
            <a:endParaRPr lang="en-FR" dirty="0"/>
          </a:p>
          <a:p>
            <a:pPr marL="342900" indent="-342900">
              <a:buAutoNum type="arabicPeriod"/>
            </a:pPr>
            <a:r>
              <a:rPr lang="en-FR" dirty="0"/>
              <a:t>Instatler minikube</a:t>
            </a:r>
          </a:p>
          <a:p>
            <a:pPr lvl="1"/>
            <a:r>
              <a:rPr lang="en-GB" sz="1400" i="1" dirty="0">
                <a:solidFill>
                  <a:srgbClr val="008800"/>
                </a:solidFill>
              </a:rPr>
              <a:t>$ brew install </a:t>
            </a:r>
            <a:r>
              <a:rPr lang="en-GB" sz="1400" i="1" dirty="0" err="1">
                <a:solidFill>
                  <a:srgbClr val="008800"/>
                </a:solidFill>
              </a:rPr>
              <a:t>minikube</a:t>
            </a:r>
            <a:endParaRPr lang="en-GB" sz="1400" i="1" dirty="0">
              <a:solidFill>
                <a:srgbClr val="008800"/>
              </a:solidFill>
            </a:endParaRPr>
          </a:p>
          <a:p>
            <a:pPr lvl="1"/>
            <a:r>
              <a:rPr lang="en-GB" sz="1400" i="1" dirty="0">
                <a:solidFill>
                  <a:srgbClr val="008800"/>
                </a:solidFill>
              </a:rPr>
              <a:t>$ </a:t>
            </a:r>
            <a:r>
              <a:rPr lang="en-GB" sz="1400" i="1" dirty="0" err="1">
                <a:solidFill>
                  <a:srgbClr val="008800"/>
                </a:solidFill>
              </a:rPr>
              <a:t>minikube</a:t>
            </a:r>
            <a:r>
              <a:rPr lang="en-GB" sz="1400" i="1" dirty="0">
                <a:solidFill>
                  <a:srgbClr val="008800"/>
                </a:solidFill>
              </a:rPr>
              <a:t> status</a:t>
            </a:r>
            <a:r>
              <a:rPr lang="en-GB" sz="1400" i="1" dirty="0">
                <a:solidFill>
                  <a:schemeClr val="accent3">
                    <a:lumMod val="50000"/>
                  </a:schemeClr>
                </a:solidFill>
              </a:rPr>
              <a:t> 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# status</a:t>
            </a:r>
          </a:p>
          <a:p>
            <a:pPr lvl="1"/>
            <a:r>
              <a:rPr lang="en-GB" sz="1400" i="1" dirty="0">
                <a:solidFill>
                  <a:srgbClr val="008800"/>
                </a:solidFill>
              </a:rPr>
              <a:t>$ </a:t>
            </a:r>
            <a:r>
              <a:rPr lang="en-GB" sz="1400" i="1" dirty="0" err="1">
                <a:solidFill>
                  <a:srgbClr val="008800"/>
                </a:solidFill>
              </a:rPr>
              <a:t>minikube</a:t>
            </a:r>
            <a:r>
              <a:rPr lang="en-GB" sz="1400" i="1" dirty="0">
                <a:solidFill>
                  <a:srgbClr val="008800"/>
                </a:solidFill>
              </a:rPr>
              <a:t> start 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# start </a:t>
            </a:r>
            <a:r>
              <a:rPr lang="en-GB" sz="1400" i="1" dirty="0" err="1">
                <a:solidFill>
                  <a:schemeClr val="bg1">
                    <a:lumMod val="50000"/>
                  </a:schemeClr>
                </a:solidFill>
              </a:rPr>
              <a:t>minikube</a:t>
            </a:r>
            <a:endParaRPr lang="en-GB" sz="1400" i="1" dirty="0">
              <a:solidFill>
                <a:schemeClr val="accent3">
                  <a:lumMod val="50000"/>
                </a:schemeClr>
              </a:solidFill>
            </a:endParaRPr>
          </a:p>
          <a:p>
            <a:pPr lvl="1"/>
            <a:r>
              <a:rPr lang="en-GB" sz="1400" i="1" dirty="0">
                <a:solidFill>
                  <a:srgbClr val="008800"/>
                </a:solidFill>
              </a:rPr>
              <a:t>$ </a:t>
            </a:r>
            <a:r>
              <a:rPr lang="en-GB" sz="1400" i="1" dirty="0" err="1">
                <a:solidFill>
                  <a:srgbClr val="008800"/>
                </a:solidFill>
              </a:rPr>
              <a:t>minikube</a:t>
            </a:r>
            <a:r>
              <a:rPr lang="en-GB" sz="1400" i="1" dirty="0">
                <a:solidFill>
                  <a:srgbClr val="008800"/>
                </a:solidFill>
              </a:rPr>
              <a:t> stop  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# stop </a:t>
            </a:r>
            <a:r>
              <a:rPr lang="en-GB" sz="1400" i="1" dirty="0" err="1">
                <a:solidFill>
                  <a:schemeClr val="bg1">
                    <a:lumMod val="50000"/>
                  </a:schemeClr>
                </a:solidFill>
              </a:rPr>
              <a:t>minikube</a:t>
            </a:r>
            <a:endParaRPr lang="en-GB" sz="1400" i="1" dirty="0">
              <a:solidFill>
                <a:schemeClr val="accent3">
                  <a:lumMod val="50000"/>
                </a:schemeClr>
              </a:solidFill>
            </a:endParaRPr>
          </a:p>
          <a:p>
            <a:pPr lvl="1"/>
            <a:r>
              <a:rPr lang="en-GB" sz="1400" i="1" dirty="0">
                <a:solidFill>
                  <a:srgbClr val="008800"/>
                </a:solidFill>
              </a:rPr>
              <a:t>$ </a:t>
            </a:r>
            <a:r>
              <a:rPr lang="en-GB" sz="1400" i="1" dirty="0" err="1">
                <a:solidFill>
                  <a:srgbClr val="008800"/>
                </a:solidFill>
              </a:rPr>
              <a:t>minikube</a:t>
            </a:r>
            <a:r>
              <a:rPr lang="en-GB" sz="1400" i="1" dirty="0">
                <a:solidFill>
                  <a:srgbClr val="008800"/>
                </a:solidFill>
              </a:rPr>
              <a:t> dashboard  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# open Kubernetes dashboard</a:t>
            </a:r>
            <a:endParaRPr lang="en-GB" sz="1400" i="1" dirty="0">
              <a:solidFill>
                <a:schemeClr val="accent3">
                  <a:lumMod val="50000"/>
                </a:schemeClr>
              </a:solidFill>
            </a:endParaRPr>
          </a:p>
          <a:p>
            <a:pPr lvl="1"/>
            <a:endParaRPr lang="en-F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F5C9BC-387B-BB48-B758-7D4824F71B25}"/>
              </a:ext>
            </a:extLst>
          </p:cNvPr>
          <p:cNvSpPr txBox="1"/>
          <p:nvPr/>
        </p:nvSpPr>
        <p:spPr>
          <a:xfrm>
            <a:off x="7040881" y="1405545"/>
            <a:ext cx="44544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Commande : </a:t>
            </a:r>
          </a:p>
          <a:p>
            <a:r>
              <a:rPr lang="en-FR" b="1" dirty="0">
                <a:solidFill>
                  <a:srgbClr val="008800"/>
                </a:solidFill>
              </a:rPr>
              <a:t>$ minikube start</a:t>
            </a:r>
          </a:p>
          <a:p>
            <a:endParaRPr lang="en-FR" dirty="0"/>
          </a:p>
          <a:p>
            <a:pPr marL="285750" indent="-285750">
              <a:buFontTx/>
              <a:buChar char="-"/>
            </a:pPr>
            <a:r>
              <a:rPr lang="en-FR" sz="1400" dirty="0"/>
              <a:t>Démarre le cluster</a:t>
            </a:r>
          </a:p>
          <a:p>
            <a:pPr marL="285750" indent="-285750">
              <a:buFontTx/>
              <a:buChar char="-"/>
            </a:pPr>
            <a:r>
              <a:rPr lang="en-FR" sz="1400" dirty="0"/>
              <a:t>Crée et configure la machine virtuelle</a:t>
            </a:r>
          </a:p>
          <a:p>
            <a:pPr marL="285750" indent="-285750">
              <a:buFontTx/>
              <a:buChar char="-"/>
            </a:pPr>
            <a:r>
              <a:rPr lang="en-FR" sz="1400" dirty="0"/>
              <a:t>Configure kubectl pour communiquer avec le cluster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6065D-F70C-6344-954C-0C4EB8BE5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747" y="2912052"/>
            <a:ext cx="4095568" cy="33111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C6AF29-F28F-8944-B71A-9498786D908E}"/>
              </a:ext>
            </a:extLst>
          </p:cNvPr>
          <p:cNvSpPr/>
          <p:nvPr/>
        </p:nvSpPr>
        <p:spPr>
          <a:xfrm>
            <a:off x="0" y="0"/>
            <a:ext cx="12192000" cy="979714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Installation Kubernetes </a:t>
            </a:r>
            <a:r>
              <a:rPr lang="en-US" sz="3600" b="1" dirty="0" err="1">
                <a:solidFill>
                  <a:schemeClr val="bg1"/>
                </a:solidFill>
              </a:rPr>
              <a:t>en</a:t>
            </a:r>
            <a:r>
              <a:rPr lang="en-US" sz="3600" b="1" dirty="0">
                <a:solidFill>
                  <a:schemeClr val="bg1"/>
                </a:solidFill>
              </a:rPr>
              <a:t> Local</a:t>
            </a:r>
            <a:endParaRPr lang="en-FR" sz="3600" b="1" dirty="0"/>
          </a:p>
        </p:txBody>
      </p:sp>
    </p:spTree>
    <p:extLst>
      <p:ext uri="{BB962C8B-B14F-4D97-AF65-F5344CB8AC3E}">
        <p14:creationId xmlns:p14="http://schemas.microsoft.com/office/powerpoint/2010/main" val="2157659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D016972-8A7E-3547-ACB9-05DE78ED1E85}"/>
              </a:ext>
            </a:extLst>
          </p:cNvPr>
          <p:cNvSpPr txBox="1"/>
          <p:nvPr/>
        </p:nvSpPr>
        <p:spPr>
          <a:xfrm>
            <a:off x="609600" y="1270671"/>
            <a:ext cx="10972800" cy="5078313"/>
          </a:xfrm>
          <a:prstGeom prst="rect">
            <a:avLst/>
          </a:prstGeom>
          <a:solidFill>
            <a:srgbClr val="002B35"/>
          </a:solidFill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C000"/>
                </a:solidFill>
              </a:rPr>
              <a:t>$ </a:t>
            </a:r>
            <a:r>
              <a:rPr lang="en-GB" dirty="0" err="1">
                <a:solidFill>
                  <a:srgbClr val="FFC000"/>
                </a:solidFill>
              </a:rPr>
              <a:t>kubectl</a:t>
            </a:r>
            <a:r>
              <a:rPr lang="en-GB" dirty="0">
                <a:solidFill>
                  <a:srgbClr val="FFC000"/>
                </a:solidFill>
              </a:rPr>
              <a:t> config view </a:t>
            </a:r>
            <a:r>
              <a:rPr lang="en-GB" i="1" dirty="0">
                <a:solidFill>
                  <a:srgbClr val="008800"/>
                </a:solidFill>
              </a:rPr>
              <a:t># Affiche les </a:t>
            </a:r>
            <a:r>
              <a:rPr lang="en-GB" i="1" dirty="0" err="1">
                <a:solidFill>
                  <a:srgbClr val="008800"/>
                </a:solidFill>
              </a:rPr>
              <a:t>paramètres</a:t>
            </a:r>
            <a:r>
              <a:rPr lang="en-GB" i="1" dirty="0">
                <a:solidFill>
                  <a:srgbClr val="008800"/>
                </a:solidFill>
              </a:rPr>
              <a:t> </a:t>
            </a:r>
            <a:r>
              <a:rPr lang="en-GB" i="1" dirty="0" err="1">
                <a:solidFill>
                  <a:srgbClr val="008800"/>
                </a:solidFill>
              </a:rPr>
              <a:t>fusionnés</a:t>
            </a:r>
            <a:r>
              <a:rPr lang="en-GB" i="1" dirty="0">
                <a:solidFill>
                  <a:srgbClr val="008800"/>
                </a:solidFill>
              </a:rPr>
              <a:t> de </a:t>
            </a:r>
            <a:r>
              <a:rPr lang="en-GB" i="1" dirty="0" err="1">
                <a:solidFill>
                  <a:srgbClr val="008800"/>
                </a:solidFill>
              </a:rPr>
              <a:t>kubeconfig</a:t>
            </a:r>
            <a:endParaRPr lang="en-GB" i="1" dirty="0">
              <a:solidFill>
                <a:srgbClr val="008800"/>
              </a:solidFill>
            </a:endParaRPr>
          </a:p>
          <a:p>
            <a:endParaRPr lang="en-GB" i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rgbClr val="FFC000"/>
                </a:solidFill>
              </a:rPr>
              <a:t>$ </a:t>
            </a:r>
            <a:r>
              <a:rPr lang="en-GB" dirty="0" err="1">
                <a:solidFill>
                  <a:srgbClr val="FFC000"/>
                </a:solidFill>
              </a:rPr>
              <a:t>kubectl</a:t>
            </a:r>
            <a:r>
              <a:rPr lang="en-GB" dirty="0">
                <a:solidFill>
                  <a:srgbClr val="FFC000"/>
                </a:solidFill>
              </a:rPr>
              <a:t> apply -f ./my-</a:t>
            </a:r>
            <a:r>
              <a:rPr lang="en-GB" dirty="0" err="1">
                <a:solidFill>
                  <a:srgbClr val="FFC000"/>
                </a:solidFill>
              </a:rPr>
              <a:t>manifest.yaml</a:t>
            </a:r>
            <a:r>
              <a:rPr lang="en-GB" dirty="0"/>
              <a:t> </a:t>
            </a:r>
            <a:r>
              <a:rPr lang="en-GB" i="1" dirty="0">
                <a:solidFill>
                  <a:srgbClr val="008800"/>
                </a:solidFill>
              </a:rPr>
              <a:t># </a:t>
            </a:r>
            <a:r>
              <a:rPr lang="en-GB" i="1" dirty="0" err="1">
                <a:solidFill>
                  <a:srgbClr val="008800"/>
                </a:solidFill>
              </a:rPr>
              <a:t>Crée</a:t>
            </a:r>
            <a:r>
              <a:rPr lang="en-GB" i="1" dirty="0">
                <a:solidFill>
                  <a:srgbClr val="008800"/>
                </a:solidFill>
              </a:rPr>
              <a:t> </a:t>
            </a:r>
            <a:r>
              <a:rPr lang="en-GB" i="1" dirty="0" err="1">
                <a:solidFill>
                  <a:srgbClr val="008800"/>
                </a:solidFill>
              </a:rPr>
              <a:t>une</a:t>
            </a:r>
            <a:r>
              <a:rPr lang="en-GB" i="1" dirty="0">
                <a:solidFill>
                  <a:srgbClr val="008800"/>
                </a:solidFill>
              </a:rPr>
              <a:t> </a:t>
            </a:r>
            <a:r>
              <a:rPr lang="en-GB" i="1" dirty="0" err="1">
                <a:solidFill>
                  <a:srgbClr val="008800"/>
                </a:solidFill>
              </a:rPr>
              <a:t>ou</a:t>
            </a:r>
            <a:r>
              <a:rPr lang="en-GB" i="1" dirty="0">
                <a:solidFill>
                  <a:srgbClr val="008800"/>
                </a:solidFill>
              </a:rPr>
              <a:t> </a:t>
            </a:r>
            <a:r>
              <a:rPr lang="en-GB" i="1" dirty="0" err="1">
                <a:solidFill>
                  <a:srgbClr val="008800"/>
                </a:solidFill>
              </a:rPr>
              <a:t>plusieurs</a:t>
            </a:r>
            <a:r>
              <a:rPr lang="en-GB" i="1" dirty="0">
                <a:solidFill>
                  <a:srgbClr val="008800"/>
                </a:solidFill>
              </a:rPr>
              <a:t> </a:t>
            </a:r>
            <a:r>
              <a:rPr lang="en-GB" i="1" dirty="0" err="1">
                <a:solidFill>
                  <a:srgbClr val="008800"/>
                </a:solidFill>
              </a:rPr>
              <a:t>ressources</a:t>
            </a:r>
            <a:endParaRPr lang="en-GB" i="1" dirty="0">
              <a:solidFill>
                <a:srgbClr val="008800"/>
              </a:solidFill>
            </a:endParaRPr>
          </a:p>
          <a:p>
            <a:endParaRPr lang="en-GB" dirty="0">
              <a:solidFill>
                <a:srgbClr val="FFC000"/>
              </a:solidFill>
            </a:endParaRPr>
          </a:p>
          <a:p>
            <a:r>
              <a:rPr lang="en-GB" dirty="0">
                <a:solidFill>
                  <a:srgbClr val="FFC000"/>
                </a:solidFill>
              </a:rPr>
              <a:t>$ </a:t>
            </a:r>
            <a:r>
              <a:rPr lang="en-GB" dirty="0" err="1">
                <a:solidFill>
                  <a:srgbClr val="FFC000"/>
                </a:solidFill>
              </a:rPr>
              <a:t>kubectl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>
                <a:solidFill>
                  <a:srgbClr val="FCC354"/>
                </a:solidFill>
              </a:rPr>
              <a:t>create deployment </a:t>
            </a:r>
            <a:r>
              <a:rPr lang="en-GB" dirty="0" err="1">
                <a:solidFill>
                  <a:srgbClr val="FCC354"/>
                </a:solidFill>
              </a:rPr>
              <a:t>nginx</a:t>
            </a:r>
            <a:r>
              <a:rPr lang="en-GB" dirty="0">
                <a:solidFill>
                  <a:srgbClr val="FCC354"/>
                </a:solidFill>
              </a:rPr>
              <a:t> --image=</a:t>
            </a:r>
            <a:r>
              <a:rPr lang="en-GB" dirty="0" err="1">
                <a:solidFill>
                  <a:srgbClr val="FCC354"/>
                </a:solidFill>
              </a:rPr>
              <a:t>nginx</a:t>
            </a:r>
            <a:r>
              <a:rPr lang="en-GB" dirty="0">
                <a:solidFill>
                  <a:srgbClr val="FCC354"/>
                </a:solidFill>
              </a:rPr>
              <a:t> </a:t>
            </a:r>
            <a:r>
              <a:rPr lang="en-GB" i="1" dirty="0">
                <a:solidFill>
                  <a:srgbClr val="008800"/>
                </a:solidFill>
              </a:rPr>
              <a:t># </a:t>
            </a:r>
            <a:r>
              <a:rPr lang="en-GB" i="1" dirty="0" err="1">
                <a:solidFill>
                  <a:srgbClr val="008800"/>
                </a:solidFill>
              </a:rPr>
              <a:t>Démarre</a:t>
            </a:r>
            <a:r>
              <a:rPr lang="en-GB" i="1" dirty="0">
                <a:solidFill>
                  <a:srgbClr val="008800"/>
                </a:solidFill>
              </a:rPr>
              <a:t> </a:t>
            </a:r>
            <a:r>
              <a:rPr lang="en-GB" i="1" dirty="0" err="1">
                <a:solidFill>
                  <a:srgbClr val="008800"/>
                </a:solidFill>
              </a:rPr>
              <a:t>une</a:t>
            </a:r>
            <a:r>
              <a:rPr lang="en-GB" i="1" dirty="0">
                <a:solidFill>
                  <a:srgbClr val="008800"/>
                </a:solidFill>
              </a:rPr>
              <a:t> instance unique de </a:t>
            </a:r>
            <a:r>
              <a:rPr lang="en-GB" i="1" dirty="0" err="1">
                <a:solidFill>
                  <a:srgbClr val="008800"/>
                </a:solidFill>
              </a:rPr>
              <a:t>nginx</a:t>
            </a:r>
            <a:endParaRPr lang="en-FR" dirty="0">
              <a:solidFill>
                <a:srgbClr val="008800"/>
              </a:solidFill>
            </a:endParaRPr>
          </a:p>
          <a:p>
            <a:endParaRPr lang="en-FR" dirty="0">
              <a:solidFill>
                <a:srgbClr val="FFC000"/>
              </a:solidFill>
            </a:endParaRPr>
          </a:p>
          <a:p>
            <a:r>
              <a:rPr lang="en-FR" dirty="0">
                <a:solidFill>
                  <a:srgbClr val="FFC000"/>
                </a:solidFill>
              </a:rPr>
              <a:t>$ </a:t>
            </a:r>
            <a:r>
              <a:rPr lang="en-GB" dirty="0" err="1">
                <a:solidFill>
                  <a:srgbClr val="FFC000"/>
                </a:solidFill>
              </a:rPr>
              <a:t>kubectl</a:t>
            </a:r>
            <a:r>
              <a:rPr lang="en-GB" dirty="0">
                <a:solidFill>
                  <a:srgbClr val="FFC000"/>
                </a:solidFill>
              </a:rPr>
              <a:t> get services</a:t>
            </a:r>
            <a:r>
              <a:rPr lang="en-GB" dirty="0"/>
              <a:t> </a:t>
            </a:r>
            <a:r>
              <a:rPr lang="en-GB" i="1" dirty="0">
                <a:solidFill>
                  <a:srgbClr val="008800"/>
                </a:solidFill>
              </a:rPr>
              <a:t># </a:t>
            </a:r>
            <a:r>
              <a:rPr lang="en-GB" i="1" dirty="0" err="1">
                <a:solidFill>
                  <a:srgbClr val="008800"/>
                </a:solidFill>
              </a:rPr>
              <a:t>Liste</a:t>
            </a:r>
            <a:r>
              <a:rPr lang="en-GB" i="1" dirty="0">
                <a:solidFill>
                  <a:srgbClr val="008800"/>
                </a:solidFill>
              </a:rPr>
              <a:t> </a:t>
            </a:r>
            <a:r>
              <a:rPr lang="en-GB" i="1" dirty="0" err="1">
                <a:solidFill>
                  <a:srgbClr val="008800"/>
                </a:solidFill>
              </a:rPr>
              <a:t>tous</a:t>
            </a:r>
            <a:r>
              <a:rPr lang="en-GB" i="1" dirty="0">
                <a:solidFill>
                  <a:srgbClr val="008800"/>
                </a:solidFill>
              </a:rPr>
              <a:t> les services d'un namespace</a:t>
            </a:r>
          </a:p>
          <a:p>
            <a:endParaRPr lang="en-GB" i="1" dirty="0">
              <a:solidFill>
                <a:srgbClr val="FFC000"/>
              </a:solidFill>
            </a:endParaRPr>
          </a:p>
          <a:p>
            <a:r>
              <a:rPr lang="en-GB" i="1" dirty="0">
                <a:solidFill>
                  <a:srgbClr val="FFC000"/>
                </a:solidFill>
              </a:rPr>
              <a:t>$ </a:t>
            </a:r>
            <a:r>
              <a:rPr lang="en-GB" dirty="0" err="1">
                <a:solidFill>
                  <a:srgbClr val="FFC000"/>
                </a:solidFill>
              </a:rPr>
              <a:t>kubectl</a:t>
            </a:r>
            <a:r>
              <a:rPr lang="en-GB" dirty="0">
                <a:solidFill>
                  <a:srgbClr val="FFC000"/>
                </a:solidFill>
              </a:rPr>
              <a:t> get pods --all-namespaces </a:t>
            </a:r>
            <a:r>
              <a:rPr lang="en-GB" i="1" dirty="0">
                <a:solidFill>
                  <a:srgbClr val="008800"/>
                </a:solidFill>
              </a:rPr>
              <a:t># </a:t>
            </a:r>
            <a:r>
              <a:rPr lang="en-GB" i="1" dirty="0" err="1">
                <a:solidFill>
                  <a:srgbClr val="008800"/>
                </a:solidFill>
              </a:rPr>
              <a:t>Liste</a:t>
            </a:r>
            <a:r>
              <a:rPr lang="en-GB" i="1" dirty="0">
                <a:solidFill>
                  <a:srgbClr val="008800"/>
                </a:solidFill>
              </a:rPr>
              <a:t> </a:t>
            </a:r>
            <a:r>
              <a:rPr lang="en-GB" i="1" dirty="0" err="1">
                <a:solidFill>
                  <a:srgbClr val="008800"/>
                </a:solidFill>
              </a:rPr>
              <a:t>tous</a:t>
            </a:r>
            <a:r>
              <a:rPr lang="en-GB" i="1" dirty="0">
                <a:solidFill>
                  <a:srgbClr val="008800"/>
                </a:solidFill>
              </a:rPr>
              <a:t> les Pods de </a:t>
            </a:r>
            <a:r>
              <a:rPr lang="en-GB" i="1" dirty="0" err="1">
                <a:solidFill>
                  <a:srgbClr val="008800"/>
                </a:solidFill>
              </a:rPr>
              <a:t>tous</a:t>
            </a:r>
            <a:r>
              <a:rPr lang="en-GB" i="1" dirty="0">
                <a:solidFill>
                  <a:srgbClr val="008800"/>
                </a:solidFill>
              </a:rPr>
              <a:t> les namespaces</a:t>
            </a:r>
          </a:p>
          <a:p>
            <a:endParaRPr lang="en-GB" i="1" dirty="0">
              <a:solidFill>
                <a:srgbClr val="FFC000"/>
              </a:solidFill>
            </a:endParaRPr>
          </a:p>
          <a:p>
            <a:r>
              <a:rPr lang="en-GB" i="1" dirty="0">
                <a:solidFill>
                  <a:srgbClr val="FFC000"/>
                </a:solidFill>
              </a:rPr>
              <a:t>$ </a:t>
            </a:r>
            <a:r>
              <a:rPr lang="en-GB" dirty="0" err="1">
                <a:solidFill>
                  <a:srgbClr val="FFC000"/>
                </a:solidFill>
              </a:rPr>
              <a:t>kubectl</a:t>
            </a:r>
            <a:r>
              <a:rPr lang="en-GB" dirty="0">
                <a:solidFill>
                  <a:srgbClr val="FFC000"/>
                </a:solidFill>
              </a:rPr>
              <a:t> get pods -o wide</a:t>
            </a:r>
            <a:r>
              <a:rPr lang="en-GB" dirty="0"/>
              <a:t> </a:t>
            </a:r>
            <a:r>
              <a:rPr lang="en-GB" i="1" dirty="0">
                <a:solidFill>
                  <a:srgbClr val="008800"/>
                </a:solidFill>
              </a:rPr>
              <a:t># </a:t>
            </a:r>
            <a:r>
              <a:rPr lang="en-GB" i="1" dirty="0" err="1">
                <a:solidFill>
                  <a:srgbClr val="008800"/>
                </a:solidFill>
              </a:rPr>
              <a:t>Liste</a:t>
            </a:r>
            <a:r>
              <a:rPr lang="en-GB" i="1" dirty="0">
                <a:solidFill>
                  <a:srgbClr val="008800"/>
                </a:solidFill>
              </a:rPr>
              <a:t> </a:t>
            </a:r>
            <a:r>
              <a:rPr lang="en-GB" i="1" dirty="0" err="1">
                <a:solidFill>
                  <a:srgbClr val="008800"/>
                </a:solidFill>
              </a:rPr>
              <a:t>tous</a:t>
            </a:r>
            <a:r>
              <a:rPr lang="en-GB" i="1" dirty="0">
                <a:solidFill>
                  <a:srgbClr val="008800"/>
                </a:solidFill>
              </a:rPr>
              <a:t> les Pods du namespace courant, avec plus de details</a:t>
            </a:r>
          </a:p>
          <a:p>
            <a:endParaRPr lang="en-GB" i="1" dirty="0">
              <a:solidFill>
                <a:srgbClr val="FFC000"/>
              </a:solidFill>
            </a:endParaRPr>
          </a:p>
          <a:p>
            <a:r>
              <a:rPr lang="en-GB" i="1" dirty="0">
                <a:solidFill>
                  <a:srgbClr val="FFC000"/>
                </a:solidFill>
              </a:rPr>
              <a:t>$ </a:t>
            </a:r>
            <a:r>
              <a:rPr lang="en-GB" dirty="0" err="1">
                <a:solidFill>
                  <a:srgbClr val="FFC000"/>
                </a:solidFill>
              </a:rPr>
              <a:t>kubectl</a:t>
            </a:r>
            <a:r>
              <a:rPr lang="en-GB" dirty="0">
                <a:solidFill>
                  <a:srgbClr val="FFC000"/>
                </a:solidFill>
              </a:rPr>
              <a:t> get pods </a:t>
            </a:r>
            <a:r>
              <a:rPr lang="en-GB" i="1" dirty="0">
                <a:solidFill>
                  <a:srgbClr val="008800"/>
                </a:solidFill>
              </a:rPr>
              <a:t># </a:t>
            </a:r>
            <a:r>
              <a:rPr lang="en-GB" i="1" dirty="0" err="1">
                <a:solidFill>
                  <a:srgbClr val="008800"/>
                </a:solidFill>
              </a:rPr>
              <a:t>Liste</a:t>
            </a:r>
            <a:r>
              <a:rPr lang="en-GB" i="1" dirty="0">
                <a:solidFill>
                  <a:srgbClr val="008800"/>
                </a:solidFill>
              </a:rPr>
              <a:t> </a:t>
            </a:r>
            <a:r>
              <a:rPr lang="en-GB" i="1" dirty="0" err="1">
                <a:solidFill>
                  <a:srgbClr val="008800"/>
                </a:solidFill>
              </a:rPr>
              <a:t>tous</a:t>
            </a:r>
            <a:r>
              <a:rPr lang="en-GB" i="1" dirty="0">
                <a:solidFill>
                  <a:srgbClr val="008800"/>
                </a:solidFill>
              </a:rPr>
              <a:t> les Pods dans un namespace</a:t>
            </a:r>
          </a:p>
          <a:p>
            <a:endParaRPr lang="en-GB" i="1" dirty="0">
              <a:solidFill>
                <a:srgbClr val="FFC000"/>
              </a:solidFill>
            </a:endParaRPr>
          </a:p>
          <a:p>
            <a:r>
              <a:rPr lang="en-GB" i="1" dirty="0">
                <a:solidFill>
                  <a:srgbClr val="FFC000"/>
                </a:solidFill>
              </a:rPr>
              <a:t>$ </a:t>
            </a:r>
            <a:r>
              <a:rPr lang="en-GB" dirty="0" err="1">
                <a:solidFill>
                  <a:srgbClr val="FFC000"/>
                </a:solidFill>
              </a:rPr>
              <a:t>kubectl</a:t>
            </a:r>
            <a:r>
              <a:rPr lang="en-GB" dirty="0">
                <a:solidFill>
                  <a:srgbClr val="FFC000"/>
                </a:solidFill>
              </a:rPr>
              <a:t> get pod my-pod -o </a:t>
            </a:r>
            <a:r>
              <a:rPr lang="en-GB" dirty="0" err="1">
                <a:solidFill>
                  <a:srgbClr val="FFC000"/>
                </a:solidFill>
              </a:rPr>
              <a:t>yaml</a:t>
            </a:r>
            <a:r>
              <a:rPr lang="en-GB" dirty="0"/>
              <a:t> </a:t>
            </a:r>
            <a:r>
              <a:rPr lang="en-GB" i="1" dirty="0">
                <a:solidFill>
                  <a:srgbClr val="008800"/>
                </a:solidFill>
              </a:rPr>
              <a:t># Affiche le YAML du Pod</a:t>
            </a:r>
          </a:p>
          <a:p>
            <a:endParaRPr lang="en-GB" i="1" dirty="0">
              <a:solidFill>
                <a:srgbClr val="FFC000"/>
              </a:solidFill>
            </a:endParaRPr>
          </a:p>
          <a:p>
            <a:r>
              <a:rPr lang="en-GB" i="1" dirty="0">
                <a:solidFill>
                  <a:srgbClr val="008800"/>
                </a:solidFill>
              </a:rPr>
              <a:t># Affiche la version des labels de </a:t>
            </a:r>
            <a:r>
              <a:rPr lang="en-GB" i="1" dirty="0" err="1">
                <a:solidFill>
                  <a:srgbClr val="008800"/>
                </a:solidFill>
              </a:rPr>
              <a:t>tous</a:t>
            </a:r>
            <a:r>
              <a:rPr lang="en-GB" i="1" dirty="0">
                <a:solidFill>
                  <a:srgbClr val="008800"/>
                </a:solidFill>
              </a:rPr>
              <a:t> les pods </a:t>
            </a:r>
            <a:r>
              <a:rPr lang="en-GB" i="1" dirty="0" err="1">
                <a:solidFill>
                  <a:srgbClr val="008800"/>
                </a:solidFill>
              </a:rPr>
              <a:t>ayant</a:t>
            </a:r>
            <a:r>
              <a:rPr lang="en-GB" i="1" dirty="0">
                <a:solidFill>
                  <a:srgbClr val="008800"/>
                </a:solidFill>
              </a:rPr>
              <a:t> un label app=</a:t>
            </a:r>
            <a:r>
              <a:rPr lang="en-GB" i="1" dirty="0" err="1">
                <a:solidFill>
                  <a:srgbClr val="008800"/>
                </a:solidFill>
              </a:rPr>
              <a:t>cassandra</a:t>
            </a:r>
            <a:r>
              <a:rPr lang="en-GB" dirty="0">
                <a:solidFill>
                  <a:srgbClr val="008800"/>
                </a:solidFill>
              </a:rPr>
              <a:t> </a:t>
            </a:r>
          </a:p>
          <a:p>
            <a:r>
              <a:rPr lang="en-GB" dirty="0">
                <a:solidFill>
                  <a:srgbClr val="FFC000"/>
                </a:solidFill>
              </a:rPr>
              <a:t>$ </a:t>
            </a:r>
            <a:r>
              <a:rPr lang="en-GB" dirty="0" err="1">
                <a:solidFill>
                  <a:srgbClr val="FFC000"/>
                </a:solidFill>
              </a:rPr>
              <a:t>kubectl</a:t>
            </a:r>
            <a:r>
              <a:rPr lang="en-GB" dirty="0">
                <a:solidFill>
                  <a:srgbClr val="FFC000"/>
                </a:solidFill>
              </a:rPr>
              <a:t> get pods --selector=app=</a:t>
            </a:r>
            <a:r>
              <a:rPr lang="en-GB" dirty="0" err="1">
                <a:solidFill>
                  <a:srgbClr val="FFC000"/>
                </a:solidFill>
              </a:rPr>
              <a:t>cassandra</a:t>
            </a:r>
            <a:r>
              <a:rPr lang="en-GB" dirty="0">
                <a:solidFill>
                  <a:srgbClr val="FFC000"/>
                </a:solidFill>
              </a:rPr>
              <a:t> -o </a:t>
            </a:r>
            <a:r>
              <a:rPr lang="en-GB" b="1" dirty="0">
                <a:solidFill>
                  <a:srgbClr val="FFC000"/>
                </a:solidFill>
              </a:rPr>
              <a:t>\ </a:t>
            </a:r>
            <a:r>
              <a:rPr lang="en-GB" dirty="0" err="1">
                <a:solidFill>
                  <a:srgbClr val="FFC000"/>
                </a:solidFill>
              </a:rPr>
              <a:t>jsonpath</a:t>
            </a:r>
            <a:r>
              <a:rPr lang="en-GB" dirty="0">
                <a:solidFill>
                  <a:srgbClr val="FFC000"/>
                </a:solidFill>
              </a:rPr>
              <a:t>=</a:t>
            </a:r>
            <a:r>
              <a:rPr lang="en-GB" dirty="0">
                <a:solidFill>
                  <a:schemeClr val="bg1"/>
                </a:solidFill>
              </a:rPr>
              <a:t>'{.items[*].</a:t>
            </a:r>
            <a:r>
              <a:rPr lang="en-GB" dirty="0" err="1">
                <a:solidFill>
                  <a:schemeClr val="bg1"/>
                </a:solidFill>
              </a:rPr>
              <a:t>metadata.labels.version</a:t>
            </a:r>
            <a:r>
              <a:rPr lang="en-GB" dirty="0">
                <a:solidFill>
                  <a:schemeClr val="bg1"/>
                </a:solidFill>
              </a:rPr>
              <a:t>}’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443188-506C-824F-930A-F0F61928EA13}"/>
              </a:ext>
            </a:extLst>
          </p:cNvPr>
          <p:cNvSpPr/>
          <p:nvPr/>
        </p:nvSpPr>
        <p:spPr>
          <a:xfrm>
            <a:off x="0" y="-7740"/>
            <a:ext cx="12192000" cy="979714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Aide-mémoire </a:t>
            </a:r>
            <a:r>
              <a:rPr lang="en-US" sz="3600" b="1" dirty="0" err="1">
                <a:solidFill>
                  <a:schemeClr val="bg1"/>
                </a:solidFill>
              </a:rPr>
              <a:t>kubectl</a:t>
            </a:r>
            <a:endParaRPr lang="en-FR" sz="3600" b="1" dirty="0"/>
          </a:p>
        </p:txBody>
      </p:sp>
    </p:spTree>
    <p:extLst>
      <p:ext uri="{BB962C8B-B14F-4D97-AF65-F5344CB8AC3E}">
        <p14:creationId xmlns:p14="http://schemas.microsoft.com/office/powerpoint/2010/main" val="273887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6443188-506C-824F-930A-F0F61928EA13}"/>
              </a:ext>
            </a:extLst>
          </p:cNvPr>
          <p:cNvSpPr/>
          <p:nvPr/>
        </p:nvSpPr>
        <p:spPr>
          <a:xfrm>
            <a:off x="0" y="-7740"/>
            <a:ext cx="12192000" cy="979714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Expression YAML</a:t>
            </a:r>
            <a:endParaRPr lang="en-FR" sz="36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4112BD-B4B3-644F-B4D2-8986231F7196}"/>
              </a:ext>
            </a:extLst>
          </p:cNvPr>
          <p:cNvGrpSpPr/>
          <p:nvPr/>
        </p:nvGrpSpPr>
        <p:grpSpPr>
          <a:xfrm>
            <a:off x="452584" y="1260318"/>
            <a:ext cx="11221256" cy="5201442"/>
            <a:chOff x="963359" y="1536567"/>
            <a:chExt cx="9156002" cy="43373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9EC665-EF8A-E14C-8A77-F2D70F6484DA}"/>
                </a:ext>
              </a:extLst>
            </p:cNvPr>
            <p:cNvGrpSpPr/>
            <p:nvPr/>
          </p:nvGrpSpPr>
          <p:grpSpPr>
            <a:xfrm>
              <a:off x="963359" y="1536567"/>
              <a:ext cx="9156002" cy="4337364"/>
              <a:chOff x="963358" y="1536567"/>
              <a:chExt cx="10265283" cy="4337364"/>
            </a:xfrm>
          </p:grpSpPr>
          <p:sp>
            <p:nvSpPr>
              <p:cNvPr id="7" name="Shape 267">
                <a:extLst>
                  <a:ext uri="{FF2B5EF4-FFF2-40B4-BE49-F238E27FC236}">
                    <a16:creationId xmlns:a16="http://schemas.microsoft.com/office/drawing/2014/main" id="{BC933CB6-6F1A-CA45-BC21-18023EEF1489}"/>
                  </a:ext>
                </a:extLst>
              </p:cNvPr>
              <p:cNvSpPr/>
              <p:nvPr/>
            </p:nvSpPr>
            <p:spPr>
              <a:xfrm>
                <a:off x="963358" y="1536567"/>
                <a:ext cx="10265283" cy="4337364"/>
              </a:xfrm>
              <a:prstGeom prst="roundRect">
                <a:avLst>
                  <a:gd name="adj" fmla="val 7381"/>
                </a:avLst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37110E-D962-0142-94F2-6B9195ABEEC1}"/>
                  </a:ext>
                </a:extLst>
              </p:cNvPr>
              <p:cNvSpPr txBox="1"/>
              <p:nvPr/>
            </p:nvSpPr>
            <p:spPr>
              <a:xfrm>
                <a:off x="1471401" y="1858589"/>
                <a:ext cx="924919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err="1">
                    <a:solidFill>
                      <a:srgbClr val="AA23FF"/>
                    </a:solidFill>
                  </a:rPr>
                  <a:t>apiVersion</a:t>
                </a:r>
                <a:r>
                  <a:rPr lang="en-GB" dirty="0"/>
                  <a:t>: batch/v1 </a:t>
                </a:r>
              </a:p>
              <a:p>
                <a:r>
                  <a:rPr lang="en-GB" b="1" dirty="0">
                    <a:solidFill>
                      <a:srgbClr val="AA23FF"/>
                    </a:solidFill>
                  </a:rPr>
                  <a:t>kind</a:t>
                </a:r>
                <a:r>
                  <a:rPr lang="en-GB" dirty="0"/>
                  <a:t>: Job </a:t>
                </a:r>
              </a:p>
              <a:p>
                <a:r>
                  <a:rPr lang="en-GB" b="1" dirty="0">
                    <a:solidFill>
                      <a:srgbClr val="AA23FF"/>
                    </a:solidFill>
                  </a:rPr>
                  <a:t>metadata</a:t>
                </a:r>
                <a:r>
                  <a:rPr lang="en-GB" dirty="0"/>
                  <a:t>: </a:t>
                </a:r>
              </a:p>
              <a:p>
                <a:r>
                  <a:rPr lang="en-GB" b="1" dirty="0"/>
                  <a:t>   </a:t>
                </a:r>
                <a:r>
                  <a:rPr lang="en-GB" b="1" dirty="0">
                    <a:solidFill>
                      <a:srgbClr val="AA23FF"/>
                    </a:solidFill>
                  </a:rPr>
                  <a:t>name</a:t>
                </a:r>
                <a:r>
                  <a:rPr lang="en-GB" dirty="0"/>
                  <a:t>: hello </a:t>
                </a:r>
              </a:p>
              <a:p>
                <a:r>
                  <a:rPr lang="en-GB" b="1" dirty="0">
                    <a:solidFill>
                      <a:srgbClr val="AA23FF"/>
                    </a:solidFill>
                  </a:rPr>
                  <a:t>spec</a:t>
                </a:r>
                <a:r>
                  <a:rPr lang="en-GB" dirty="0"/>
                  <a:t>: </a:t>
                </a:r>
              </a:p>
              <a:p>
                <a:r>
                  <a:rPr lang="en-GB" b="1" dirty="0"/>
                  <a:t>   </a:t>
                </a:r>
                <a:r>
                  <a:rPr lang="en-GB" b="1" dirty="0">
                    <a:solidFill>
                      <a:srgbClr val="AA23FF"/>
                    </a:solidFill>
                  </a:rPr>
                  <a:t>template</a:t>
                </a:r>
                <a:r>
                  <a:rPr lang="en-GB" dirty="0"/>
                  <a:t>: </a:t>
                </a:r>
              </a:p>
              <a:p>
                <a:r>
                  <a:rPr lang="en-GB" i="1" dirty="0"/>
                  <a:t>       </a:t>
                </a:r>
                <a:r>
                  <a:rPr lang="en-GB" i="1" dirty="0">
                    <a:solidFill>
                      <a:srgbClr val="008800"/>
                    </a:solidFill>
                  </a:rPr>
                  <a:t># </a:t>
                </a:r>
                <a:r>
                  <a:rPr lang="en-GB" i="1" dirty="0" err="1">
                    <a:solidFill>
                      <a:srgbClr val="008800"/>
                    </a:solidFill>
                  </a:rPr>
                  <a:t>Ceci</a:t>
                </a:r>
                <a:r>
                  <a:rPr lang="en-GB" i="1" dirty="0">
                    <a:solidFill>
                      <a:srgbClr val="008800"/>
                    </a:solidFill>
                  </a:rPr>
                  <a:t> </a:t>
                </a:r>
                <a:r>
                  <a:rPr lang="en-GB" i="1" dirty="0" err="1">
                    <a:solidFill>
                      <a:srgbClr val="008800"/>
                    </a:solidFill>
                  </a:rPr>
                  <a:t>est</a:t>
                </a:r>
                <a:r>
                  <a:rPr lang="en-GB" i="1" dirty="0">
                    <a:solidFill>
                      <a:srgbClr val="008800"/>
                    </a:solidFill>
                  </a:rPr>
                  <a:t> un template de pod</a:t>
                </a:r>
                <a:r>
                  <a:rPr lang="en-GB" dirty="0"/>
                  <a:t> </a:t>
                </a:r>
              </a:p>
              <a:p>
                <a:r>
                  <a:rPr lang="en-GB" b="1" dirty="0"/>
                  <a:t>       </a:t>
                </a:r>
                <a:r>
                  <a:rPr lang="en-GB" b="1" dirty="0">
                    <a:solidFill>
                      <a:srgbClr val="AA23FF"/>
                    </a:solidFill>
                  </a:rPr>
                  <a:t>spec</a:t>
                </a:r>
                <a:r>
                  <a:rPr lang="en-GB" dirty="0"/>
                  <a:t>: </a:t>
                </a:r>
              </a:p>
              <a:p>
                <a:r>
                  <a:rPr lang="en-GB" b="1" dirty="0"/>
                  <a:t>          </a:t>
                </a:r>
                <a:r>
                  <a:rPr lang="en-GB" b="1" dirty="0">
                    <a:solidFill>
                      <a:srgbClr val="AA23FF"/>
                    </a:solidFill>
                  </a:rPr>
                  <a:t>containers</a:t>
                </a:r>
                <a:r>
                  <a:rPr lang="en-GB" dirty="0"/>
                  <a:t>: </a:t>
                </a:r>
              </a:p>
              <a:p>
                <a:r>
                  <a:rPr lang="en-GB" dirty="0"/>
                  <a:t>           - </a:t>
                </a:r>
                <a:r>
                  <a:rPr lang="en-GB" b="1" dirty="0">
                    <a:solidFill>
                      <a:srgbClr val="AA23FF"/>
                    </a:solidFill>
                  </a:rPr>
                  <a:t>name</a:t>
                </a:r>
                <a:r>
                  <a:rPr lang="en-GB" dirty="0"/>
                  <a:t>: hello </a:t>
                </a:r>
              </a:p>
              <a:p>
                <a:r>
                  <a:rPr lang="en-GB" b="1" dirty="0"/>
                  <a:t>             </a:t>
                </a:r>
                <a:r>
                  <a:rPr lang="en-GB" b="1" dirty="0">
                    <a:solidFill>
                      <a:srgbClr val="AA23FF"/>
                    </a:solidFill>
                  </a:rPr>
                  <a:t>image</a:t>
                </a:r>
                <a:r>
                  <a:rPr lang="en-GB" dirty="0"/>
                  <a:t>: </a:t>
                </a:r>
                <a:r>
                  <a:rPr lang="en-GB" dirty="0" err="1"/>
                  <a:t>busybox</a:t>
                </a:r>
                <a:r>
                  <a:rPr lang="en-GB" dirty="0"/>
                  <a:t> </a:t>
                </a:r>
              </a:p>
              <a:p>
                <a:r>
                  <a:rPr lang="en-GB" b="1" dirty="0"/>
                  <a:t>             </a:t>
                </a:r>
                <a:r>
                  <a:rPr lang="en-GB" b="1" dirty="0">
                    <a:solidFill>
                      <a:srgbClr val="AA23FF"/>
                    </a:solidFill>
                  </a:rPr>
                  <a:t>command</a:t>
                </a:r>
                <a:r>
                  <a:rPr lang="en-GB" dirty="0"/>
                  <a:t>: ['</a:t>
                </a:r>
                <a:r>
                  <a:rPr lang="en-GB" dirty="0" err="1"/>
                  <a:t>sh</a:t>
                </a:r>
                <a:r>
                  <a:rPr lang="en-GB" dirty="0"/>
                  <a:t>', '-c', 'echo "Hello, Kubernetes!" &amp;&amp; sleep 3600’]</a:t>
                </a:r>
              </a:p>
              <a:p>
                <a:r>
                  <a:rPr lang="en-GB" dirty="0"/>
                  <a:t>           </a:t>
                </a:r>
                <a:r>
                  <a:rPr lang="en-GB" b="1" dirty="0" err="1">
                    <a:solidFill>
                      <a:srgbClr val="AA23FF"/>
                    </a:solidFill>
                  </a:rPr>
                  <a:t>restartPolicy</a:t>
                </a:r>
                <a:r>
                  <a:rPr lang="en-GB" dirty="0"/>
                  <a:t>: </a:t>
                </a:r>
                <a:r>
                  <a:rPr lang="en-GB" dirty="0" err="1"/>
                  <a:t>OnFailure</a:t>
                </a:r>
                <a:r>
                  <a:rPr lang="en-GB" dirty="0"/>
                  <a:t> </a:t>
                </a:r>
              </a:p>
              <a:p>
                <a:r>
                  <a:rPr lang="en-GB" i="1" dirty="0"/>
                  <a:t>        </a:t>
                </a:r>
                <a:r>
                  <a:rPr lang="en-GB" i="1" dirty="0">
                    <a:solidFill>
                      <a:srgbClr val="008800"/>
                    </a:solidFill>
                  </a:rPr>
                  <a:t># Le template de pod se </a:t>
                </a:r>
                <a:r>
                  <a:rPr lang="en-GB" i="1" dirty="0" err="1">
                    <a:solidFill>
                      <a:srgbClr val="008800"/>
                    </a:solidFill>
                  </a:rPr>
                  <a:t>termine</a:t>
                </a:r>
                <a:r>
                  <a:rPr lang="en-GB" i="1" dirty="0">
                    <a:solidFill>
                      <a:srgbClr val="008800"/>
                    </a:solidFill>
                  </a:rPr>
                  <a:t> </a:t>
                </a:r>
                <a:r>
                  <a:rPr lang="en-GB" i="1" dirty="0" err="1">
                    <a:solidFill>
                      <a:srgbClr val="008800"/>
                    </a:solidFill>
                  </a:rPr>
                  <a:t>ici</a:t>
                </a:r>
                <a:endParaRPr lang="en-FR" dirty="0">
                  <a:solidFill>
                    <a:srgbClr val="008800"/>
                  </a:solidFill>
                </a:endParaRP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1FF91B-271C-BC4A-B2C9-E4F8B9824612}"/>
                </a:ext>
              </a:extLst>
            </p:cNvPr>
            <p:cNvCxnSpPr/>
            <p:nvPr/>
          </p:nvCxnSpPr>
          <p:spPr>
            <a:xfrm>
              <a:off x="1295400" y="1981200"/>
              <a:ext cx="0" cy="96012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5A8D3D-F7B9-E948-B4DC-252429251FE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160" y="3225189"/>
              <a:ext cx="0" cy="178457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Shape 214">
            <a:extLst>
              <a:ext uri="{FF2B5EF4-FFF2-40B4-BE49-F238E27FC236}">
                <a16:creationId xmlns:a16="http://schemas.microsoft.com/office/drawing/2014/main" id="{3417F7E5-3189-DA4B-AE88-DDFDCC5071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459" y="5675813"/>
            <a:ext cx="597007" cy="580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2EC9F3E-93AE-CF45-8E8F-0399BE00AC99}"/>
              </a:ext>
            </a:extLst>
          </p:cNvPr>
          <p:cNvCxnSpPr>
            <a:cxnSpLocks/>
          </p:cNvCxnSpPr>
          <p:nvPr/>
        </p:nvCxnSpPr>
        <p:spPr>
          <a:xfrm>
            <a:off x="859521" y="5677374"/>
            <a:ext cx="0" cy="57912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08A2EE51-58EA-5F4E-8715-DACD3AEBDBD0}"/>
              </a:ext>
            </a:extLst>
          </p:cNvPr>
          <p:cNvSpPr/>
          <p:nvPr/>
        </p:nvSpPr>
        <p:spPr>
          <a:xfrm>
            <a:off x="7604760" y="1691640"/>
            <a:ext cx="2616037" cy="3688080"/>
          </a:xfrm>
          <a:custGeom>
            <a:avLst/>
            <a:gdLst>
              <a:gd name="connsiteX0" fmla="*/ 0 w 2616037"/>
              <a:gd name="connsiteY0" fmla="*/ 0 h 3688080"/>
              <a:gd name="connsiteX1" fmla="*/ 2590800 w 2616037"/>
              <a:gd name="connsiteY1" fmla="*/ 883920 h 3688080"/>
              <a:gd name="connsiteX2" fmla="*/ 1310640 w 2616037"/>
              <a:gd name="connsiteY2" fmla="*/ 3688080 h 368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6037" h="3688080">
                <a:moveTo>
                  <a:pt x="0" y="0"/>
                </a:moveTo>
                <a:cubicBezTo>
                  <a:pt x="1186180" y="134620"/>
                  <a:pt x="2372360" y="269240"/>
                  <a:pt x="2590800" y="883920"/>
                </a:cubicBezTo>
                <a:cubicBezTo>
                  <a:pt x="2809240" y="1498600"/>
                  <a:pt x="1544320" y="3202940"/>
                  <a:pt x="1310640" y="368808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DE3B75-AB33-F742-B01A-27FA2ACCC382}"/>
              </a:ext>
            </a:extLst>
          </p:cNvPr>
          <p:cNvSpPr txBox="1"/>
          <p:nvPr/>
        </p:nvSpPr>
        <p:spPr>
          <a:xfrm>
            <a:off x="8885510" y="2760257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y</a:t>
            </a:r>
            <a:r>
              <a:rPr lang="en-FR" dirty="0">
                <a:solidFill>
                  <a:schemeClr val="bg2">
                    <a:lumMod val="10000"/>
                  </a:schemeClr>
                </a:solidFill>
              </a:rPr>
              <a:t>aml file</a:t>
            </a:r>
          </a:p>
        </p:txBody>
      </p:sp>
    </p:spTree>
    <p:extLst>
      <p:ext uri="{BB962C8B-B14F-4D97-AF65-F5344CB8AC3E}">
        <p14:creationId xmlns:p14="http://schemas.microsoft.com/office/powerpoint/2010/main" val="1577739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4AC88B-9713-3044-AD7F-69767102B52C}"/>
              </a:ext>
            </a:extLst>
          </p:cNvPr>
          <p:cNvSpPr txBox="1"/>
          <p:nvPr/>
        </p:nvSpPr>
        <p:spPr>
          <a:xfrm>
            <a:off x="505097" y="1306412"/>
            <a:ext cx="699422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008800"/>
                </a:solidFill>
              </a:rPr>
              <a:t>$ </a:t>
            </a:r>
            <a:r>
              <a:rPr lang="en-GB" i="1" dirty="0" err="1">
                <a:solidFill>
                  <a:srgbClr val="008800"/>
                </a:solidFill>
              </a:rPr>
              <a:t>kubectl</a:t>
            </a:r>
            <a:r>
              <a:rPr lang="en-GB" i="1" dirty="0">
                <a:solidFill>
                  <a:srgbClr val="008800"/>
                </a:solidFill>
              </a:rPr>
              <a:t> apply -k ./ 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# apply </a:t>
            </a:r>
            <a:r>
              <a:rPr lang="en-GB" i="1" dirty="0" err="1">
                <a:solidFill>
                  <a:schemeClr val="bg1">
                    <a:lumMod val="50000"/>
                  </a:schemeClr>
                </a:solidFill>
              </a:rPr>
              <a:t>kustomization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i="1" dirty="0" err="1">
                <a:solidFill>
                  <a:schemeClr val="bg1">
                    <a:lumMod val="50000"/>
                  </a:schemeClr>
                </a:solidFill>
              </a:rPr>
              <a:t>yaml</a:t>
            </a:r>
            <a:endParaRPr lang="en-GB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i="1" dirty="0">
                <a:solidFill>
                  <a:srgbClr val="008800"/>
                </a:solidFill>
              </a:rPr>
              <a:t>$ </a:t>
            </a:r>
            <a:r>
              <a:rPr lang="en-GB" i="1" dirty="0" err="1">
                <a:solidFill>
                  <a:srgbClr val="008800"/>
                </a:solidFill>
              </a:rPr>
              <a:t>kubectl</a:t>
            </a:r>
            <a:r>
              <a:rPr lang="en-GB" i="1" dirty="0">
                <a:solidFill>
                  <a:srgbClr val="008800"/>
                </a:solidFill>
              </a:rPr>
              <a:t> get secrets</a:t>
            </a:r>
            <a:r>
              <a:rPr lang="en-GB" i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# Check the secret</a:t>
            </a:r>
          </a:p>
          <a:p>
            <a:endParaRPr lang="en-GB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i="1" dirty="0">
                <a:solidFill>
                  <a:srgbClr val="008800"/>
                </a:solidFill>
              </a:rPr>
              <a:t>$ </a:t>
            </a:r>
            <a:r>
              <a:rPr lang="en-GB" i="1" dirty="0" err="1">
                <a:solidFill>
                  <a:srgbClr val="008800"/>
                </a:solidFill>
              </a:rPr>
              <a:t>kubectl</a:t>
            </a:r>
            <a:r>
              <a:rPr lang="en-GB" i="1" dirty="0">
                <a:solidFill>
                  <a:srgbClr val="008800"/>
                </a:solidFill>
              </a:rPr>
              <a:t> get pods</a:t>
            </a:r>
            <a:r>
              <a:rPr lang="en-GB" i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# Get all pods</a:t>
            </a:r>
          </a:p>
          <a:p>
            <a:endParaRPr lang="en-GB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i="1" dirty="0">
                <a:solidFill>
                  <a:srgbClr val="008800"/>
                </a:solidFill>
              </a:rPr>
              <a:t>$ </a:t>
            </a:r>
            <a:r>
              <a:rPr lang="en-GB" i="1" dirty="0" err="1">
                <a:solidFill>
                  <a:srgbClr val="008800"/>
                </a:solidFill>
              </a:rPr>
              <a:t>kubectl</a:t>
            </a:r>
            <a:r>
              <a:rPr lang="en-GB" i="1" dirty="0">
                <a:solidFill>
                  <a:srgbClr val="008800"/>
                </a:solidFill>
              </a:rPr>
              <a:t> get services 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# Get all services</a:t>
            </a:r>
          </a:p>
          <a:p>
            <a:endParaRPr lang="en-GB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i="1" dirty="0">
                <a:solidFill>
                  <a:srgbClr val="008800"/>
                </a:solidFill>
              </a:rPr>
              <a:t>$ </a:t>
            </a:r>
            <a:r>
              <a:rPr lang="en-GB" i="1" dirty="0" err="1">
                <a:solidFill>
                  <a:srgbClr val="008800"/>
                </a:solidFill>
              </a:rPr>
              <a:t>kubectl</a:t>
            </a:r>
            <a:r>
              <a:rPr lang="en-GB" i="1" dirty="0">
                <a:solidFill>
                  <a:srgbClr val="008800"/>
                </a:solidFill>
              </a:rPr>
              <a:t> get service </a:t>
            </a:r>
            <a:r>
              <a:rPr lang="en-GB" i="1" dirty="0" err="1">
                <a:solidFill>
                  <a:srgbClr val="008800"/>
                </a:solidFill>
              </a:rPr>
              <a:t>wordpress</a:t>
            </a:r>
            <a:r>
              <a:rPr lang="en-GB" i="1" dirty="0">
                <a:solidFill>
                  <a:srgbClr val="008800"/>
                </a:solidFill>
              </a:rPr>
              <a:t> 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# Check service </a:t>
            </a:r>
            <a:r>
              <a:rPr lang="en-GB" i="1" dirty="0" err="1">
                <a:solidFill>
                  <a:schemeClr val="bg1">
                    <a:lumMod val="50000"/>
                  </a:schemeClr>
                </a:solidFill>
              </a:rPr>
              <a:t>wordpress</a:t>
            </a:r>
            <a:endParaRPr lang="en-GB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FR" i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i="1" dirty="0">
                <a:solidFill>
                  <a:srgbClr val="008800"/>
                </a:solidFill>
              </a:rPr>
              <a:t>$ </a:t>
            </a:r>
            <a:r>
              <a:rPr lang="en-GB" i="1" dirty="0" err="1">
                <a:solidFill>
                  <a:srgbClr val="008800"/>
                </a:solidFill>
              </a:rPr>
              <a:t>minikube</a:t>
            </a:r>
            <a:r>
              <a:rPr lang="en-GB" i="1" dirty="0">
                <a:solidFill>
                  <a:srgbClr val="008800"/>
                </a:solidFill>
              </a:rPr>
              <a:t> service  </a:t>
            </a:r>
            <a:r>
              <a:rPr lang="en-GB" i="1" dirty="0" err="1">
                <a:solidFill>
                  <a:srgbClr val="008800"/>
                </a:solidFill>
              </a:rPr>
              <a:t>wordpress</a:t>
            </a:r>
            <a:r>
              <a:rPr lang="en-GB" i="1" dirty="0">
                <a:solidFill>
                  <a:srgbClr val="008800"/>
                </a:solidFill>
              </a:rPr>
              <a:t> 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# Open service </a:t>
            </a:r>
            <a:r>
              <a:rPr lang="en-GB" i="1" dirty="0" err="1">
                <a:solidFill>
                  <a:schemeClr val="bg1">
                    <a:lumMod val="50000"/>
                  </a:schemeClr>
                </a:solidFill>
              </a:rPr>
              <a:t>wordpress</a:t>
            </a:r>
            <a:endParaRPr lang="en-GB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i="1" dirty="0">
                <a:solidFill>
                  <a:srgbClr val="008800"/>
                </a:solidFill>
              </a:rPr>
              <a:t>$ </a:t>
            </a:r>
            <a:r>
              <a:rPr lang="en-GB" i="1" dirty="0" err="1">
                <a:solidFill>
                  <a:srgbClr val="008800"/>
                </a:solidFill>
              </a:rPr>
              <a:t>minikube</a:t>
            </a:r>
            <a:r>
              <a:rPr lang="en-GB" i="1" dirty="0">
                <a:solidFill>
                  <a:srgbClr val="008800"/>
                </a:solidFill>
              </a:rPr>
              <a:t> dashboard 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# Open Kubernetes dashboard</a:t>
            </a:r>
          </a:p>
          <a:p>
            <a:endParaRPr lang="en-GB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i="1" dirty="0">
                <a:solidFill>
                  <a:srgbClr val="008800"/>
                </a:solidFill>
              </a:rPr>
              <a:t>$ </a:t>
            </a:r>
            <a:r>
              <a:rPr lang="en-GB" i="1" dirty="0" err="1">
                <a:solidFill>
                  <a:srgbClr val="008800"/>
                </a:solidFill>
              </a:rPr>
              <a:t>kubectl</a:t>
            </a:r>
            <a:r>
              <a:rPr lang="en-GB" i="1" dirty="0">
                <a:solidFill>
                  <a:srgbClr val="008800"/>
                </a:solidFill>
              </a:rPr>
              <a:t> delete –k ./ 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# Clean (delete all pods)</a:t>
            </a:r>
          </a:p>
          <a:p>
            <a:endParaRPr lang="en-GB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i="1" dirty="0">
                <a:solidFill>
                  <a:srgbClr val="008800"/>
                </a:solidFill>
              </a:rPr>
              <a:t>$ </a:t>
            </a:r>
            <a:r>
              <a:rPr lang="en-GB" i="1" dirty="0" err="1">
                <a:solidFill>
                  <a:srgbClr val="008800"/>
                </a:solidFill>
              </a:rPr>
              <a:t>minikube</a:t>
            </a:r>
            <a:r>
              <a:rPr lang="en-GB" i="1" dirty="0">
                <a:solidFill>
                  <a:srgbClr val="008800"/>
                </a:solidFill>
              </a:rPr>
              <a:t> stop</a:t>
            </a:r>
          </a:p>
          <a:p>
            <a:endParaRPr lang="en-FR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3A8C5-C364-2F42-B7E2-43B0464C5DC4}"/>
              </a:ext>
            </a:extLst>
          </p:cNvPr>
          <p:cNvSpPr txBox="1"/>
          <p:nvPr/>
        </p:nvSpPr>
        <p:spPr>
          <a:xfrm>
            <a:off x="8018417" y="1306412"/>
            <a:ext cx="4051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err="1"/>
              <a:t>mysql-deployement.yaml</a:t>
            </a:r>
            <a:r>
              <a:rPr lang="en-GB" dirty="0"/>
              <a:t> </a:t>
            </a:r>
          </a:p>
          <a:p>
            <a:pPr marL="285750" indent="-285750">
              <a:buFontTx/>
              <a:buChar char="-"/>
            </a:pPr>
            <a:r>
              <a:rPr lang="en-GB" dirty="0"/>
              <a:t>w</a:t>
            </a:r>
            <a:r>
              <a:rPr lang="en-FR" dirty="0"/>
              <a:t>ordpress-deployement.yaml</a:t>
            </a:r>
          </a:p>
          <a:p>
            <a:pPr marL="285750" indent="-285750">
              <a:buFontTx/>
              <a:buChar char="-"/>
            </a:pPr>
            <a:r>
              <a:rPr lang="en-GB" dirty="0"/>
              <a:t>K</a:t>
            </a:r>
            <a:r>
              <a:rPr lang="en-FR" dirty="0"/>
              <a:t>ustomization.yaml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145AC4-D844-5A48-8AE8-97A6F02AEF3A}"/>
              </a:ext>
            </a:extLst>
          </p:cNvPr>
          <p:cNvSpPr/>
          <p:nvPr/>
        </p:nvSpPr>
        <p:spPr>
          <a:xfrm>
            <a:off x="0" y="0"/>
            <a:ext cx="12192000" cy="979714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Déploiement</a:t>
            </a:r>
            <a:r>
              <a:rPr lang="en-US" sz="3600" b="1" dirty="0">
                <a:solidFill>
                  <a:schemeClr val="bg1"/>
                </a:solidFill>
              </a:rPr>
              <a:t> application </a:t>
            </a:r>
            <a:r>
              <a:rPr lang="en-US" sz="3600" b="1" dirty="0" err="1">
                <a:solidFill>
                  <a:schemeClr val="bg1"/>
                </a:solidFill>
              </a:rPr>
              <a:t>en</a:t>
            </a:r>
            <a:r>
              <a:rPr lang="en-US" sz="3600" b="1" dirty="0">
                <a:solidFill>
                  <a:schemeClr val="bg1"/>
                </a:solidFill>
              </a:rPr>
              <a:t> local</a:t>
            </a:r>
            <a:endParaRPr lang="en-FR" sz="3600" b="1" dirty="0"/>
          </a:p>
        </p:txBody>
      </p:sp>
    </p:spTree>
    <p:extLst>
      <p:ext uri="{BB962C8B-B14F-4D97-AF65-F5344CB8AC3E}">
        <p14:creationId xmlns:p14="http://schemas.microsoft.com/office/powerpoint/2010/main" val="174135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1BA978-03F3-5144-89A0-E36DCB1B39F0}"/>
              </a:ext>
            </a:extLst>
          </p:cNvPr>
          <p:cNvSpPr/>
          <p:nvPr/>
        </p:nvSpPr>
        <p:spPr>
          <a:xfrm>
            <a:off x="0" y="0"/>
            <a:ext cx="12192000" cy="979714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Déploiement</a:t>
            </a:r>
            <a:r>
              <a:rPr lang="en-US" sz="3600" b="1" dirty="0">
                <a:solidFill>
                  <a:schemeClr val="bg1"/>
                </a:solidFill>
              </a:rPr>
              <a:t> application sur Azure</a:t>
            </a:r>
            <a:endParaRPr lang="en-FR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8F4F90-9FCD-644B-8995-3FCE50DCB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0413"/>
            <a:ext cx="5650822" cy="3256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C26A4B-F4C8-724E-9AA3-D418EF69FCD2}"/>
              </a:ext>
            </a:extLst>
          </p:cNvPr>
          <p:cNvSpPr txBox="1"/>
          <p:nvPr/>
        </p:nvSpPr>
        <p:spPr>
          <a:xfrm>
            <a:off x="310243" y="1440412"/>
            <a:ext cx="5486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dirty="0"/>
              <a:t>Connectez sur votre compte Azure</a:t>
            </a:r>
          </a:p>
          <a:p>
            <a:endParaRPr lang="en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dirty="0"/>
              <a:t>Créer un cluster Kubernetes en utilisant le service Azure “services Kubernestes”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dirty="0"/>
              <a:t>Installer l’outil Azure cli sur votre poste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82A364-B132-DC42-A29D-AE283DC85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015" y="2640741"/>
            <a:ext cx="1415142" cy="169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96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1044AA-2D4D-5546-949D-FD724791345B}"/>
              </a:ext>
            </a:extLst>
          </p:cNvPr>
          <p:cNvSpPr txBox="1"/>
          <p:nvPr/>
        </p:nvSpPr>
        <p:spPr>
          <a:xfrm>
            <a:off x="953842" y="1859339"/>
            <a:ext cx="101256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008800"/>
                </a:solidFill>
              </a:rPr>
              <a:t>$ </a:t>
            </a:r>
            <a:r>
              <a:rPr lang="en-GB" i="1" dirty="0" err="1">
                <a:solidFill>
                  <a:srgbClr val="008800"/>
                </a:solidFill>
              </a:rPr>
              <a:t>az</a:t>
            </a:r>
            <a:r>
              <a:rPr lang="en-GB" i="1" dirty="0">
                <a:solidFill>
                  <a:srgbClr val="008800"/>
                </a:solidFill>
              </a:rPr>
              <a:t> login</a:t>
            </a:r>
          </a:p>
          <a:p>
            <a:endParaRPr lang="en-GB" dirty="0">
              <a:solidFill>
                <a:srgbClr val="FCC354"/>
              </a:solidFill>
            </a:endParaRPr>
          </a:p>
          <a:p>
            <a:r>
              <a:rPr lang="en-GB" i="1" dirty="0">
                <a:solidFill>
                  <a:srgbClr val="008800"/>
                </a:solidFill>
              </a:rPr>
              <a:t>$</a:t>
            </a:r>
            <a:r>
              <a:rPr lang="en-GB" dirty="0">
                <a:solidFill>
                  <a:srgbClr val="008800"/>
                </a:solidFill>
              </a:rPr>
              <a:t> </a:t>
            </a:r>
            <a:r>
              <a:rPr lang="en-GB" i="1" dirty="0" err="1">
                <a:solidFill>
                  <a:srgbClr val="008800"/>
                </a:solidFill>
              </a:rPr>
              <a:t>az</a:t>
            </a:r>
            <a:r>
              <a:rPr lang="en-GB" i="1" dirty="0">
                <a:solidFill>
                  <a:srgbClr val="008800"/>
                </a:solidFill>
              </a:rPr>
              <a:t> </a:t>
            </a:r>
            <a:r>
              <a:rPr lang="en-GB" i="1" dirty="0" err="1">
                <a:solidFill>
                  <a:srgbClr val="008800"/>
                </a:solidFill>
              </a:rPr>
              <a:t>aks</a:t>
            </a:r>
            <a:r>
              <a:rPr lang="en-GB" i="1" dirty="0">
                <a:solidFill>
                  <a:srgbClr val="008800"/>
                </a:solidFill>
              </a:rPr>
              <a:t> get-credentials --resource-group kum-k8s --name </a:t>
            </a:r>
            <a:r>
              <a:rPr lang="en-GB" i="1" dirty="0" err="1">
                <a:solidFill>
                  <a:srgbClr val="008800"/>
                </a:solidFill>
              </a:rPr>
              <a:t>kumarkubecluster</a:t>
            </a:r>
            <a:endParaRPr lang="en-GB" i="1" dirty="0">
              <a:solidFill>
                <a:srgbClr val="008800"/>
              </a:solidFill>
            </a:endParaRPr>
          </a:p>
          <a:p>
            <a:endParaRPr lang="en-GB" dirty="0">
              <a:solidFill>
                <a:srgbClr val="FCC354"/>
              </a:solidFill>
            </a:endParaRPr>
          </a:p>
          <a:p>
            <a:r>
              <a:rPr lang="en-GB" i="1" dirty="0">
                <a:solidFill>
                  <a:srgbClr val="008800"/>
                </a:solidFill>
              </a:rPr>
              <a:t>$</a:t>
            </a:r>
            <a:r>
              <a:rPr lang="en-GB" dirty="0">
                <a:solidFill>
                  <a:srgbClr val="008800"/>
                </a:solidFill>
              </a:rPr>
              <a:t> </a:t>
            </a:r>
            <a:r>
              <a:rPr lang="en-GB" i="1" dirty="0" err="1">
                <a:solidFill>
                  <a:srgbClr val="008800"/>
                </a:solidFill>
              </a:rPr>
              <a:t>kubectl</a:t>
            </a:r>
            <a:r>
              <a:rPr lang="en-GB" i="1" dirty="0">
                <a:solidFill>
                  <a:srgbClr val="008800"/>
                </a:solidFill>
              </a:rPr>
              <a:t> apply -k ./</a:t>
            </a:r>
            <a:endParaRPr lang="en-FR" i="1" dirty="0">
              <a:solidFill>
                <a:srgbClr val="008800"/>
              </a:solidFill>
            </a:endParaRPr>
          </a:p>
          <a:p>
            <a:endParaRPr lang="en-GB" dirty="0">
              <a:solidFill>
                <a:srgbClr val="FCC354"/>
              </a:solidFill>
            </a:endParaRPr>
          </a:p>
          <a:p>
            <a:r>
              <a:rPr lang="en-GB" i="1" dirty="0">
                <a:solidFill>
                  <a:srgbClr val="008800"/>
                </a:solidFill>
              </a:rPr>
              <a:t>$</a:t>
            </a:r>
            <a:r>
              <a:rPr lang="en-GB" dirty="0">
                <a:solidFill>
                  <a:srgbClr val="008800"/>
                </a:solidFill>
              </a:rPr>
              <a:t> </a:t>
            </a:r>
            <a:r>
              <a:rPr lang="en-GB" i="1" dirty="0" err="1">
                <a:solidFill>
                  <a:srgbClr val="008800"/>
                </a:solidFill>
              </a:rPr>
              <a:t>az</a:t>
            </a:r>
            <a:r>
              <a:rPr lang="en-GB" i="1" dirty="0">
                <a:solidFill>
                  <a:srgbClr val="008800"/>
                </a:solidFill>
              </a:rPr>
              <a:t> </a:t>
            </a:r>
            <a:r>
              <a:rPr lang="en-GB" i="1" dirty="0" err="1">
                <a:solidFill>
                  <a:srgbClr val="008800"/>
                </a:solidFill>
              </a:rPr>
              <a:t>aks</a:t>
            </a:r>
            <a:r>
              <a:rPr lang="en-GB" i="1" dirty="0">
                <a:solidFill>
                  <a:srgbClr val="008800"/>
                </a:solidFill>
              </a:rPr>
              <a:t> browse --resource-group kum-k8s --name </a:t>
            </a:r>
            <a:r>
              <a:rPr lang="en-GB" i="1" dirty="0" err="1">
                <a:solidFill>
                  <a:srgbClr val="008800"/>
                </a:solidFill>
              </a:rPr>
              <a:t>kumarkubecluster</a:t>
            </a:r>
            <a:endParaRPr lang="en-GB" i="1" dirty="0">
              <a:solidFill>
                <a:srgbClr val="008800"/>
              </a:solidFill>
            </a:endParaRPr>
          </a:p>
          <a:p>
            <a:endParaRPr lang="en-GB" dirty="0"/>
          </a:p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# In Finder, open up your Macintosh HD folder.</a:t>
            </a:r>
          </a:p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# Press </a:t>
            </a:r>
            <a:r>
              <a:rPr lang="en-GB" i="1" dirty="0" err="1">
                <a:solidFill>
                  <a:schemeClr val="bg1">
                    <a:lumMod val="50000"/>
                  </a:schemeClr>
                </a:solidFill>
              </a:rPr>
              <a:t>Command+Shift+Dot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# Your hidden files will become visible. Repeat step 2 to hide them again!</a:t>
            </a:r>
          </a:p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# Navigate to ~</a:t>
            </a:r>
            <a:r>
              <a:rPr lang="en-GB" i="1" dirty="0" err="1">
                <a:solidFill>
                  <a:schemeClr val="bg1">
                    <a:lumMod val="50000"/>
                  </a:schemeClr>
                </a:solidFill>
              </a:rPr>
              <a:t>kube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/config</a:t>
            </a:r>
          </a:p>
          <a:p>
            <a:endParaRPr lang="en-GB" dirty="0"/>
          </a:p>
          <a:p>
            <a:r>
              <a:rPr lang="en-GB" i="1" dirty="0">
                <a:solidFill>
                  <a:srgbClr val="008800"/>
                </a:solidFill>
              </a:rPr>
              <a:t>$</a:t>
            </a:r>
            <a:r>
              <a:rPr lang="en-GB" dirty="0">
                <a:solidFill>
                  <a:srgbClr val="008800"/>
                </a:solidFill>
              </a:rPr>
              <a:t> </a:t>
            </a:r>
            <a:r>
              <a:rPr lang="en-GB" i="1" dirty="0" err="1">
                <a:solidFill>
                  <a:srgbClr val="008800"/>
                </a:solidFill>
              </a:rPr>
              <a:t>kubectl</a:t>
            </a:r>
            <a:r>
              <a:rPr lang="en-GB" i="1" dirty="0">
                <a:solidFill>
                  <a:srgbClr val="008800"/>
                </a:solidFill>
              </a:rPr>
              <a:t> delete -k ./ </a:t>
            </a:r>
            <a:endParaRPr lang="en-FR" i="1" dirty="0">
              <a:solidFill>
                <a:srgbClr val="0088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BA978-03F3-5144-89A0-E36DCB1B39F0}"/>
              </a:ext>
            </a:extLst>
          </p:cNvPr>
          <p:cNvSpPr/>
          <p:nvPr/>
        </p:nvSpPr>
        <p:spPr>
          <a:xfrm>
            <a:off x="0" y="0"/>
            <a:ext cx="12192000" cy="979714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Déploiement</a:t>
            </a:r>
            <a:r>
              <a:rPr lang="en-US" sz="3600" b="1" dirty="0">
                <a:solidFill>
                  <a:schemeClr val="bg1"/>
                </a:solidFill>
              </a:rPr>
              <a:t> application sur Azure</a:t>
            </a:r>
            <a:endParaRPr lang="en-FR" sz="3600" b="1" dirty="0"/>
          </a:p>
        </p:txBody>
      </p:sp>
    </p:spTree>
    <p:extLst>
      <p:ext uri="{BB962C8B-B14F-4D97-AF65-F5344CB8AC3E}">
        <p14:creationId xmlns:p14="http://schemas.microsoft.com/office/powerpoint/2010/main" val="3116912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52;p264">
            <a:extLst>
              <a:ext uri="{FF2B5EF4-FFF2-40B4-BE49-F238E27FC236}">
                <a16:creationId xmlns:a16="http://schemas.microsoft.com/office/drawing/2014/main" id="{426CC1C3-724B-1848-963D-F61C2F9A74BF}"/>
              </a:ext>
            </a:extLst>
          </p:cNvPr>
          <p:cNvSpPr txBox="1"/>
          <p:nvPr/>
        </p:nvSpPr>
        <p:spPr>
          <a:xfrm>
            <a:off x="3254828" y="292603"/>
            <a:ext cx="45720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-GB" sz="24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Liens</a:t>
            </a:r>
            <a:endParaRPr sz="2400" b="1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0C356-6B7A-BA42-972B-EF89EB43D038}"/>
              </a:ext>
            </a:extLst>
          </p:cNvPr>
          <p:cNvSpPr txBox="1"/>
          <p:nvPr/>
        </p:nvSpPr>
        <p:spPr>
          <a:xfrm>
            <a:off x="914398" y="1141549"/>
            <a:ext cx="7653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Comic</a:t>
            </a:r>
            <a:r>
              <a:rPr lang="en-GB" dirty="0"/>
              <a:t>:</a:t>
            </a:r>
          </a:p>
          <a:p>
            <a:r>
              <a:rPr lang="en-GB" dirty="0">
                <a:hlinkClick r:id="rId3"/>
              </a:rPr>
              <a:t>https://cloud.google.com/kubernetes-engine/kubernetes-comic/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DD27C-A4B1-9D49-81CE-40E3863AB101}"/>
              </a:ext>
            </a:extLst>
          </p:cNvPr>
          <p:cNvSpPr txBox="1"/>
          <p:nvPr/>
        </p:nvSpPr>
        <p:spPr>
          <a:xfrm>
            <a:off x="914398" y="2050508"/>
            <a:ext cx="7653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The Illustrated Children's Guide to Kubernetes:</a:t>
            </a:r>
          </a:p>
          <a:p>
            <a:r>
              <a:rPr lang="en-GB" dirty="0">
                <a:hlinkClick r:id="rId4"/>
              </a:rPr>
              <a:t>https://www.youtube.com/watch?v=3I9PkvZ80BQ&amp;ab_channel=CNCF%5BCloudNativeComputingFoundation%5D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FACD5F-E6F6-F343-AFB9-13F685680F19}"/>
              </a:ext>
            </a:extLst>
          </p:cNvPr>
          <p:cNvSpPr txBox="1"/>
          <p:nvPr/>
        </p:nvSpPr>
        <p:spPr>
          <a:xfrm>
            <a:off x="914399" y="3236466"/>
            <a:ext cx="7449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/>
              <a:t>Azure Kubernetes Services (AKS):</a:t>
            </a:r>
          </a:p>
          <a:p>
            <a:r>
              <a:rPr lang="en-GB" dirty="0">
                <a:hlinkClick r:id="rId5"/>
              </a:rPr>
              <a:t>https://azure.microsoft.com/en-us/services/kubernetes-service/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84C510-97FD-8841-A072-7799210B35F6}"/>
              </a:ext>
            </a:extLst>
          </p:cNvPr>
          <p:cNvSpPr txBox="1"/>
          <p:nvPr/>
        </p:nvSpPr>
        <p:spPr>
          <a:xfrm>
            <a:off x="914399" y="4145425"/>
            <a:ext cx="86821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Kubernetes in Action:</a:t>
            </a:r>
          </a:p>
          <a:p>
            <a:r>
              <a:rPr lang="en-GB" dirty="0">
                <a:hlinkClick r:id="rId6"/>
              </a:rPr>
              <a:t>https://www.oreilly.com/library/view/kubernetes-in-action/9781617293726/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7"/>
              </a:rPr>
              <a:t>https://github.com/luksa/kubernetes-in-action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1F2D1-AF4B-E842-A8E3-29B8D729F7E1}"/>
              </a:ext>
            </a:extLst>
          </p:cNvPr>
          <p:cNvSpPr txBox="1"/>
          <p:nvPr/>
        </p:nvSpPr>
        <p:spPr>
          <a:xfrm>
            <a:off x="932575" y="5534929"/>
            <a:ext cx="6428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/>
              <a:t>Kubernetes icons:</a:t>
            </a:r>
          </a:p>
          <a:p>
            <a:r>
              <a:rPr lang="en-GB" dirty="0">
                <a:hlinkClick r:id="rId8"/>
              </a:rPr>
              <a:t>https://github.com/octo-technology/kubernetes-icons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563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06EC9B8-3486-4442-9079-CA41B77DA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800" y="2976417"/>
            <a:ext cx="6179127" cy="553998"/>
          </a:xfrm>
        </p:spPr>
        <p:txBody>
          <a:bodyPr/>
          <a:lstStyle/>
          <a:p>
            <a:r>
              <a:rPr lang="fr-FR" b="1" dirty="0" err="1"/>
              <a:t>Meetup</a:t>
            </a:r>
            <a:r>
              <a:rPr lang="fr-FR" b="1" dirty="0"/>
              <a:t> – </a:t>
            </a:r>
            <a:r>
              <a:rPr lang="fr-FR" b="1" dirty="0" err="1"/>
              <a:t>Kubernetes</a:t>
            </a:r>
            <a:endParaRPr lang="en-US" b="1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D5F8032-C63B-7A40-B11C-D1C535B22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4862659"/>
            <a:ext cx="6178550" cy="221599"/>
          </a:xfrm>
        </p:spPr>
        <p:txBody>
          <a:bodyPr/>
          <a:lstStyle/>
          <a:p>
            <a:r>
              <a:rPr lang="en-US" dirty="0"/>
              <a:t>Coumarane COUPPANE - 22/10/2020 - Paris.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68025B-8285-F245-9F0A-C50AE13F3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427" y="1781923"/>
            <a:ext cx="3320473" cy="294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57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3D5907-E234-4144-A61C-18AEFD002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4FA05-F9D1-6749-ADEE-BB060100F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2816" y="2437144"/>
            <a:ext cx="6840416" cy="738664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The art of teaching is clarity and the art of learning is to listen.”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C9EB6-6AC0-CF45-81BD-13150F3657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82816" y="4036621"/>
            <a:ext cx="6840416" cy="221599"/>
          </a:xfrm>
        </p:spPr>
        <p:txBody>
          <a:bodyPr/>
          <a:lstStyle/>
          <a:p>
            <a:r>
              <a:rPr lang="en-US" dirty="0"/>
              <a:t>Vanda </a:t>
            </a:r>
            <a:r>
              <a:rPr lang="en-US" dirty="0" err="1"/>
              <a:t>Scaravelli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490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52;p264">
            <a:extLst>
              <a:ext uri="{FF2B5EF4-FFF2-40B4-BE49-F238E27FC236}">
                <a16:creationId xmlns:a16="http://schemas.microsoft.com/office/drawing/2014/main" id="{CFE18F02-9268-9049-A94C-70380A438EE8}"/>
              </a:ext>
            </a:extLst>
          </p:cNvPr>
          <p:cNvSpPr txBox="1"/>
          <p:nvPr/>
        </p:nvSpPr>
        <p:spPr>
          <a:xfrm>
            <a:off x="3810000" y="5044217"/>
            <a:ext cx="45720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-GB" sz="24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any question?</a:t>
            </a:r>
            <a:endParaRPr sz="2400" b="1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79998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159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4637D3-8BA5-8241-A704-19AB96F47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2033847"/>
            <a:ext cx="4450080" cy="2966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CDE1B2-19A8-6B4C-B748-EA77E91061AB}"/>
              </a:ext>
            </a:extLst>
          </p:cNvPr>
          <p:cNvSpPr txBox="1"/>
          <p:nvPr/>
        </p:nvSpPr>
        <p:spPr>
          <a:xfrm>
            <a:off x="5608321" y="1947546"/>
            <a:ext cx="61112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Coumarane COUPPANE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Software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Email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coumarane.Couppane@devoteam.com</a:t>
            </a:r>
            <a:r>
              <a:rPr lang="en-GB" dirty="0"/>
              <a:t> / </a:t>
            </a:r>
            <a:r>
              <a:rPr lang="en-GB" dirty="0">
                <a:hlinkClick r:id="rId5"/>
              </a:rPr>
              <a:t>c.coumarane@gmail.com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Github</a:t>
            </a:r>
            <a:r>
              <a:rPr lang="en-GB" dirty="0"/>
              <a:t>: </a:t>
            </a:r>
            <a:r>
              <a:rPr lang="en-GB" dirty="0">
                <a:hlinkClick r:id="rId6"/>
              </a:rPr>
              <a:t>https://github.com/coumarane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Linkedin</a:t>
            </a:r>
            <a:r>
              <a:rPr lang="en-GB" dirty="0"/>
              <a:t>: </a:t>
            </a:r>
            <a:r>
              <a:rPr lang="en-GB" dirty="0">
                <a:hlinkClick r:id="rId7"/>
              </a:rPr>
              <a:t>https://fr.linkedin.com/in/coumarane-couppane-712a2415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182BD-4A24-CF4D-B3BE-3C19D9D7ED09}"/>
              </a:ext>
            </a:extLst>
          </p:cNvPr>
          <p:cNvSpPr txBox="1"/>
          <p:nvPr/>
        </p:nvSpPr>
        <p:spPr>
          <a:xfrm>
            <a:off x="3596640" y="381000"/>
            <a:ext cx="4386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600" b="1" dirty="0"/>
              <a:t>Intro – Qui suis-je</a:t>
            </a:r>
          </a:p>
        </p:txBody>
      </p:sp>
    </p:spTree>
    <p:extLst>
      <p:ext uri="{BB962C8B-B14F-4D97-AF65-F5344CB8AC3E}">
        <p14:creationId xmlns:p14="http://schemas.microsoft.com/office/powerpoint/2010/main" val="252074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5C5CD7-30A6-6B49-B4DF-65816AC2D640}"/>
              </a:ext>
            </a:extLst>
          </p:cNvPr>
          <p:cNvSpPr txBox="1"/>
          <p:nvPr/>
        </p:nvSpPr>
        <p:spPr>
          <a:xfrm>
            <a:off x="523954" y="1066051"/>
            <a:ext cx="82735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err="1"/>
              <a:t>Kubernetes</a:t>
            </a:r>
            <a:r>
              <a:rPr lang="fr-FR" dirty="0"/>
              <a:t> est un outil </a:t>
            </a:r>
            <a:r>
              <a:rPr lang="en-GB" dirty="0" err="1"/>
              <a:t>d’orchestration</a:t>
            </a:r>
            <a:r>
              <a:rPr lang="fr-FR" dirty="0"/>
              <a:t> de conteneurs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Crée par Google en 2014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Ecrite en Go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Issue d’un projet interne Borg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Kubernetes</a:t>
            </a:r>
            <a:r>
              <a:rPr lang="fr-FR" dirty="0"/>
              <a:t> est confié à la fondation CNCF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Open source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2 milliards de conteneurs lancées par semaine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en-GB" dirty="0"/>
              <a:t>M</a:t>
            </a:r>
            <a:r>
              <a:rPr lang="en-FR" dirty="0"/>
              <a:t>ot d’origine grecque signifiant “timonier”, celui qui </a:t>
            </a:r>
            <a:r>
              <a:rPr lang="en-GB" dirty="0" err="1"/>
              <a:t>gouverne</a:t>
            </a:r>
            <a:r>
              <a:rPr lang="en-GB" dirty="0"/>
              <a:t> le </a:t>
            </a:r>
            <a:r>
              <a:rPr lang="en-GB" dirty="0" err="1"/>
              <a:t>navire</a:t>
            </a:r>
            <a:r>
              <a:rPr lang="en-GB" dirty="0"/>
              <a:t> avec la barre  (capitaine 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dirty="0" err="1"/>
              <a:t>pilote</a:t>
            </a:r>
            <a:r>
              <a:rPr lang="en-GB" dirty="0"/>
              <a:t>)</a:t>
            </a:r>
            <a:endParaRPr lang="en-FR" dirty="0"/>
          </a:p>
          <a:p>
            <a:pPr marL="285750" indent="-285750">
              <a:buFontTx/>
              <a:buChar char="-"/>
            </a:pPr>
            <a:endParaRPr lang="en-FR" dirty="0"/>
          </a:p>
          <a:p>
            <a:pPr marL="285750" indent="-285750">
              <a:buFontTx/>
              <a:buChar char="-"/>
            </a:pPr>
            <a:r>
              <a:rPr lang="en-FR" dirty="0"/>
              <a:t>Peut être installer en local, s ur le Cloud (Azure, AWS, GCE…),</a:t>
            </a:r>
            <a:r>
              <a:rPr lang="en-GB" dirty="0"/>
              <a:t> s</a:t>
            </a:r>
            <a:r>
              <a:rPr lang="en-FR" dirty="0"/>
              <a:t>ur des machines physiques ou virtuelles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4F7144-CB6B-8F4D-B06B-492D5326B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380" y="2713788"/>
            <a:ext cx="2289229" cy="11980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DEF77B-E206-EE4E-A412-8EE3F1323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3576" y="1254287"/>
            <a:ext cx="624162" cy="3837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5EA613-001C-4346-A42A-D17F394A2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5963" y="1727621"/>
            <a:ext cx="677562" cy="7364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DFD346-995A-3547-A112-E87664DC8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8419" y="2539512"/>
            <a:ext cx="857138" cy="4658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AE17E0-EB07-5A4F-9AC4-9699BCB49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8820" y="3375138"/>
            <a:ext cx="509735" cy="6479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D7EB66-8B87-004E-8D6C-9B2DA80B3B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6413" y="4360230"/>
            <a:ext cx="832348" cy="3440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3BC589-99DF-2B40-9DD0-8773B98805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6688" y="1181508"/>
            <a:ext cx="1420488" cy="369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E5F95E-F387-3344-B55A-12D2251E40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03625" y="5002452"/>
            <a:ext cx="469900" cy="47625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A7C9B2-FD3F-3045-9173-F0EE2FCB64BB}"/>
              </a:ext>
            </a:extLst>
          </p:cNvPr>
          <p:cNvCxnSpPr>
            <a:cxnSpLocks/>
          </p:cNvCxnSpPr>
          <p:nvPr/>
        </p:nvCxnSpPr>
        <p:spPr>
          <a:xfrm>
            <a:off x="9106365" y="1066051"/>
            <a:ext cx="0" cy="535531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9F3A3059-9B2F-1B48-9A22-614A414DB4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5046" y="2206779"/>
            <a:ext cx="1429567" cy="2573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C6BED5A-80F9-B04F-AC8E-F4D67731D8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5046" y="1753018"/>
            <a:ext cx="1402130" cy="2243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9DC78F-D130-F746-8ED8-7B7399264D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5046" y="2784588"/>
            <a:ext cx="1404649" cy="4307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49E1D5-01F4-E94F-ABD3-67429A2BE9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5046" y="3541868"/>
            <a:ext cx="1513793" cy="40367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3DB2874-CE24-E448-B396-2879F3F48F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65046" y="4157497"/>
            <a:ext cx="1214113" cy="7849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B10AEE-BCD8-CB43-A2BD-9491E9650A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84695" y="5313320"/>
            <a:ext cx="783560" cy="40251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49A35CCD-44E1-0149-A7C4-ADAB20B843B0}"/>
              </a:ext>
            </a:extLst>
          </p:cNvPr>
          <p:cNvSpPr/>
          <p:nvPr/>
        </p:nvSpPr>
        <p:spPr>
          <a:xfrm>
            <a:off x="0" y="-28585"/>
            <a:ext cx="12192000" cy="979714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Kubernetes (K8s)</a:t>
            </a:r>
            <a:endParaRPr lang="en-FR" sz="3600" b="1" dirty="0"/>
          </a:p>
        </p:txBody>
      </p:sp>
    </p:spTree>
    <p:extLst>
      <p:ext uri="{BB962C8B-B14F-4D97-AF65-F5344CB8AC3E}">
        <p14:creationId xmlns:p14="http://schemas.microsoft.com/office/powerpoint/2010/main" val="9773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AAFA06F-9E4C-7A4B-93C0-0F0EAEFC5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888" y="1046782"/>
            <a:ext cx="8988641" cy="50240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CE6929-B139-E044-8C05-22856BDC9090}"/>
              </a:ext>
            </a:extLst>
          </p:cNvPr>
          <p:cNvSpPr/>
          <p:nvPr/>
        </p:nvSpPr>
        <p:spPr>
          <a:xfrm>
            <a:off x="0" y="0"/>
            <a:ext cx="12192000" cy="979714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Architecture d’un cluster Kubernetes</a:t>
            </a:r>
            <a:endParaRPr lang="en-FR" sz="3600" b="1" dirty="0"/>
          </a:p>
        </p:txBody>
      </p:sp>
    </p:spTree>
    <p:extLst>
      <p:ext uri="{BB962C8B-B14F-4D97-AF65-F5344CB8AC3E}">
        <p14:creationId xmlns:p14="http://schemas.microsoft.com/office/powerpoint/2010/main" val="2094308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CDBE87-CEC6-5A43-9936-F326795BABF3}"/>
              </a:ext>
            </a:extLst>
          </p:cNvPr>
          <p:cNvSpPr/>
          <p:nvPr/>
        </p:nvSpPr>
        <p:spPr>
          <a:xfrm>
            <a:off x="0" y="-48987"/>
            <a:ext cx="12192000" cy="3412672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Composants</a:t>
            </a:r>
            <a:r>
              <a:rPr lang="en-US" sz="3600" b="1" dirty="0">
                <a:solidFill>
                  <a:schemeClr val="bg1"/>
                </a:solidFill>
              </a:rPr>
              <a:t> Master</a:t>
            </a:r>
            <a:endParaRPr lang="en-FR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415043-9833-D244-8259-64FBB3270A8F}"/>
              </a:ext>
            </a:extLst>
          </p:cNvPr>
          <p:cNvSpPr txBox="1"/>
          <p:nvPr/>
        </p:nvSpPr>
        <p:spPr>
          <a:xfrm>
            <a:off x="538842" y="3690258"/>
            <a:ext cx="11250387" cy="27902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FR" b="1" dirty="0"/>
              <a:t>API Server (kube-apiserver)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Base de </a:t>
            </a:r>
            <a:r>
              <a:rPr lang="en-GB" b="1" dirty="0" err="1"/>
              <a:t>donnée</a:t>
            </a:r>
            <a:r>
              <a:rPr lang="en-GB" b="1" dirty="0"/>
              <a:t> </a:t>
            </a:r>
            <a:r>
              <a:rPr lang="en-GB" b="1" dirty="0" err="1"/>
              <a:t>Clé-Valeur</a:t>
            </a:r>
            <a:r>
              <a:rPr lang="en-GB" b="1" dirty="0"/>
              <a:t> (e</a:t>
            </a:r>
            <a:r>
              <a:rPr lang="en-FR" b="1" dirty="0"/>
              <a:t>tcd)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Scheduler (k</a:t>
            </a:r>
            <a:r>
              <a:rPr lang="en-FR" b="1" dirty="0"/>
              <a:t>ube-scheduler)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Controller Manager (k</a:t>
            </a:r>
            <a:r>
              <a:rPr lang="en-FR" b="1" dirty="0"/>
              <a:t>ube-controller-manager)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FR" b="1" dirty="0"/>
              <a:t>cloud-controller-manager</a:t>
            </a:r>
          </a:p>
        </p:txBody>
      </p:sp>
      <p:pic>
        <p:nvPicPr>
          <p:cNvPr id="9" name="Shape 215">
            <a:extLst>
              <a:ext uri="{FF2B5EF4-FFF2-40B4-BE49-F238E27FC236}">
                <a16:creationId xmlns:a16="http://schemas.microsoft.com/office/drawing/2014/main" id="{AB8512A8-B4F9-9C44-873A-58CA0CE7CA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923" y="567326"/>
            <a:ext cx="1821838" cy="1832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367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B7B858-3B63-9F41-AC93-D09D51BDF123}"/>
              </a:ext>
            </a:extLst>
          </p:cNvPr>
          <p:cNvSpPr txBox="1"/>
          <p:nvPr/>
        </p:nvSpPr>
        <p:spPr>
          <a:xfrm>
            <a:off x="1273628" y="1812471"/>
            <a:ext cx="9013371" cy="2780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 err="1"/>
              <a:t>Composant</a:t>
            </a:r>
            <a:r>
              <a:rPr lang="en-GB" b="1" dirty="0"/>
              <a:t> principal qui </a:t>
            </a:r>
            <a:r>
              <a:rPr lang="en-GB" b="1" dirty="0" err="1"/>
              <a:t>gère</a:t>
            </a:r>
            <a:r>
              <a:rPr lang="en-GB" b="1" dirty="0"/>
              <a:t> un cluster Kubernetes</a:t>
            </a:r>
            <a:endParaRPr lang="en-FR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 err="1"/>
              <a:t>Traite</a:t>
            </a:r>
            <a:r>
              <a:rPr lang="en-GB" b="1" dirty="0"/>
              <a:t> </a:t>
            </a:r>
            <a:r>
              <a:rPr lang="en-GB" b="1" dirty="0" err="1"/>
              <a:t>toutes</a:t>
            </a:r>
            <a:r>
              <a:rPr lang="en-GB" b="1" dirty="0"/>
              <a:t> les </a:t>
            </a:r>
            <a:r>
              <a:rPr lang="en-GB" b="1" dirty="0" err="1"/>
              <a:t>requêtes</a:t>
            </a:r>
            <a:r>
              <a:rPr lang="en-GB" b="1" dirty="0"/>
              <a:t> API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 err="1"/>
              <a:t>Authentifie</a:t>
            </a:r>
            <a:r>
              <a:rPr lang="en-GB" b="1" dirty="0"/>
              <a:t> les </a:t>
            </a:r>
            <a:r>
              <a:rPr lang="en-GB" b="1" dirty="0" err="1"/>
              <a:t>requêtes</a:t>
            </a:r>
            <a:endParaRPr lang="en-GB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 err="1"/>
              <a:t>Valide</a:t>
            </a:r>
            <a:r>
              <a:rPr lang="en-GB" b="1" dirty="0"/>
              <a:t> les </a:t>
            </a:r>
            <a:r>
              <a:rPr lang="en-GB" b="1" dirty="0" err="1"/>
              <a:t>requêtes</a:t>
            </a:r>
            <a:endParaRPr lang="en-GB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 err="1"/>
              <a:t>Prend</a:t>
            </a:r>
            <a:r>
              <a:rPr lang="en-GB" b="1" dirty="0"/>
              <a:t> </a:t>
            </a:r>
            <a:r>
              <a:rPr lang="en-GB" b="1" dirty="0" err="1"/>
              <a:t>en</a:t>
            </a:r>
            <a:r>
              <a:rPr lang="en-GB" b="1" dirty="0"/>
              <a:t> charge les </a:t>
            </a:r>
            <a:r>
              <a:rPr lang="en-GB" b="1" dirty="0" err="1"/>
              <a:t>demandes</a:t>
            </a:r>
            <a:r>
              <a:rPr lang="en-GB" b="1" dirty="0"/>
              <a:t> internes et </a:t>
            </a:r>
            <a:r>
              <a:rPr lang="en-GB" b="1" dirty="0" err="1"/>
              <a:t>externes</a:t>
            </a:r>
            <a:endParaRPr lang="en-FR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472A1-847E-0640-B7AE-FA6A4C829E0C}"/>
              </a:ext>
            </a:extLst>
          </p:cNvPr>
          <p:cNvSpPr/>
          <p:nvPr/>
        </p:nvSpPr>
        <p:spPr>
          <a:xfrm>
            <a:off x="0" y="0"/>
            <a:ext cx="12192000" cy="979714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kube-apiserver</a:t>
            </a:r>
            <a:r>
              <a:rPr lang="en-US" sz="3600" b="1" dirty="0">
                <a:solidFill>
                  <a:schemeClr val="bg1"/>
                </a:solidFill>
              </a:rPr>
              <a:t> (API Server)</a:t>
            </a:r>
            <a:endParaRPr lang="en-FR" sz="3600" b="1" dirty="0"/>
          </a:p>
        </p:txBody>
      </p:sp>
      <p:pic>
        <p:nvPicPr>
          <p:cNvPr id="9" name="Shape 229">
            <a:extLst>
              <a:ext uri="{FF2B5EF4-FFF2-40B4-BE49-F238E27FC236}">
                <a16:creationId xmlns:a16="http://schemas.microsoft.com/office/drawing/2014/main" id="{B17F9950-BD4F-6749-9E01-BCC9FD2D9E8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0958" y="3857144"/>
            <a:ext cx="2206008" cy="2145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29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629465-FD36-F54C-9B4C-F060C31D3D66}"/>
              </a:ext>
            </a:extLst>
          </p:cNvPr>
          <p:cNvSpPr txBox="1"/>
          <p:nvPr/>
        </p:nvSpPr>
        <p:spPr>
          <a:xfrm>
            <a:off x="1191986" y="1568033"/>
            <a:ext cx="6947736" cy="1672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Base de </a:t>
            </a:r>
            <a:r>
              <a:rPr lang="en-GB" b="1" dirty="0" err="1"/>
              <a:t>donnée</a:t>
            </a:r>
            <a:r>
              <a:rPr lang="en-GB" b="1" dirty="0"/>
              <a:t> </a:t>
            </a:r>
            <a:r>
              <a:rPr lang="en-GB" b="1" dirty="0" err="1"/>
              <a:t>clé-valeur</a:t>
            </a:r>
            <a:r>
              <a:rPr lang="en-GB" b="1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 err="1"/>
              <a:t>Stocke</a:t>
            </a:r>
            <a:r>
              <a:rPr lang="en-GB" b="1" dirty="0"/>
              <a:t> les </a:t>
            </a:r>
            <a:r>
              <a:rPr lang="en-GB" b="1" dirty="0" err="1"/>
              <a:t>objets</a:t>
            </a:r>
            <a:r>
              <a:rPr lang="en-GB" b="1" dirty="0"/>
              <a:t> et les </a:t>
            </a:r>
            <a:r>
              <a:rPr lang="en-GB" b="1" dirty="0" err="1"/>
              <a:t>informations</a:t>
            </a:r>
            <a:r>
              <a:rPr lang="en-GB" b="1" dirty="0"/>
              <a:t> de configuration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 err="1"/>
              <a:t>Stocke</a:t>
            </a:r>
            <a:r>
              <a:rPr lang="en-GB" b="1" dirty="0"/>
              <a:t> </a:t>
            </a:r>
            <a:r>
              <a:rPr lang="en-GB" b="1" dirty="0" err="1"/>
              <a:t>l'état</a:t>
            </a:r>
            <a:r>
              <a:rPr lang="en-GB" b="1" dirty="0"/>
              <a:t> du cluster</a:t>
            </a:r>
            <a:endParaRPr lang="en-FR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41044A-264F-3342-980D-89BFC4411CF8}"/>
              </a:ext>
            </a:extLst>
          </p:cNvPr>
          <p:cNvSpPr/>
          <p:nvPr/>
        </p:nvSpPr>
        <p:spPr>
          <a:xfrm>
            <a:off x="0" y="0"/>
            <a:ext cx="12192000" cy="979714"/>
          </a:xfrm>
          <a:prstGeom prst="rect">
            <a:avLst/>
          </a:prstGeom>
          <a:solidFill>
            <a:srgbClr val="16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etcd</a:t>
            </a:r>
            <a:endParaRPr lang="en-FR" sz="3600" b="1" dirty="0"/>
          </a:p>
        </p:txBody>
      </p:sp>
      <p:pic>
        <p:nvPicPr>
          <p:cNvPr id="9" name="Shape 214">
            <a:extLst>
              <a:ext uri="{FF2B5EF4-FFF2-40B4-BE49-F238E27FC236}">
                <a16:creationId xmlns:a16="http://schemas.microsoft.com/office/drawing/2014/main" id="{BBD3250E-8188-094E-BE2F-2E41D94F49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5515" y="4082143"/>
            <a:ext cx="2471354" cy="20737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2588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Montserrat font">
      <a:majorFont>
        <a:latin typeface="Montserrat 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77903E6165DB429CF1391639AEAD84" ma:contentTypeVersion="11" ma:contentTypeDescription="Create a new document." ma:contentTypeScope="" ma:versionID="68f4bb7ffaf2d8d68500929123906bd5">
  <xsd:schema xmlns:xsd="http://www.w3.org/2001/XMLSchema" xmlns:xs="http://www.w3.org/2001/XMLSchema" xmlns:p="http://schemas.microsoft.com/office/2006/metadata/properties" xmlns:ns3="8b538a4b-d02b-4bd1-b130-e1114e569f2f" xmlns:ns4="9ae33d1e-cdbe-4e22-9dc9-70f9369b53ac" targetNamespace="http://schemas.microsoft.com/office/2006/metadata/properties" ma:root="true" ma:fieldsID="4214ab6c110a9d1ca9dcb2b371aede64" ns3:_="" ns4:_="">
    <xsd:import namespace="8b538a4b-d02b-4bd1-b130-e1114e569f2f"/>
    <xsd:import namespace="9ae33d1e-cdbe-4e22-9dc9-70f9369b53a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538a4b-d02b-4bd1-b130-e1114e569f2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e33d1e-cdbe-4e22-9dc9-70f9369b53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4BB4AB-3554-4E89-8A72-8118E1D79D1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8b538a4b-d02b-4bd1-b130-e1114e569f2f"/>
    <ds:schemaRef ds:uri="http://purl.org/dc/elements/1.1/"/>
    <ds:schemaRef ds:uri="http://schemas.microsoft.com/office/2006/metadata/properties"/>
    <ds:schemaRef ds:uri="9ae33d1e-cdbe-4e22-9dc9-70f9369b53a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FFEB34C-A62B-4AEE-A6AB-383542C5D6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538a4b-d02b-4bd1-b130-e1114e569f2f"/>
    <ds:schemaRef ds:uri="9ae33d1e-cdbe-4e22-9dc9-70f9369b53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D09009-13B7-45E7-AB05-0E7EEE48E2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28926</TotalTime>
  <Words>1478</Words>
  <Application>Microsoft Macintosh PowerPoint</Application>
  <PresentationFormat>Widescreen</PresentationFormat>
  <Paragraphs>310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Consolas</vt:lpstr>
      <vt:lpstr>Montserrat</vt:lpstr>
      <vt:lpstr>Montserrat Bold</vt:lpstr>
      <vt:lpstr>Verdana</vt:lpstr>
      <vt:lpstr>Office Theme</vt:lpstr>
      <vt:lpstr>PowerPoint Presentation</vt:lpstr>
      <vt:lpstr>welcome.</vt:lpstr>
      <vt:lpstr>Meetup – 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quote.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Coumarane COUPPANE</dc:creator>
  <cp:lastModifiedBy>Coumarane COUPPANE</cp:lastModifiedBy>
  <cp:revision>599</cp:revision>
  <dcterms:created xsi:type="dcterms:W3CDTF">2020-05-05T12:37:47Z</dcterms:created>
  <dcterms:modified xsi:type="dcterms:W3CDTF">2020-10-22T12:40:39Z</dcterms:modified>
</cp:coreProperties>
</file>